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Community Resources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NAME/CREDIENTALS</a:t>
            </a:r>
            <a:endParaRPr lang="en-US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518374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25417"/>
            <a:ext cx="10018713" cy="3108960"/>
          </a:xfrm>
        </p:spPr>
        <p:txBody>
          <a:bodyPr>
            <a:noAutofit/>
          </a:bodyPr>
          <a:lstStyle/>
          <a:p>
            <a:r>
              <a:rPr lang="en-US" sz="3200" dirty="0" smtClean="0"/>
              <a:t>ACI </a:t>
            </a:r>
            <a:r>
              <a:rPr lang="en-US" sz="3200" dirty="0" smtClean="0"/>
              <a:t>&amp; </a:t>
            </a:r>
            <a:r>
              <a:rPr lang="en-US" sz="3200" dirty="0" smtClean="0"/>
              <a:t>AGENCY have </a:t>
            </a:r>
            <a:r>
              <a:rPr lang="en-US" sz="3200" dirty="0" smtClean="0"/>
              <a:t>already discussed </a:t>
            </a:r>
            <a:r>
              <a:rPr lang="en-US" sz="3200" dirty="0" smtClean="0"/>
              <a:t>resources </a:t>
            </a:r>
            <a:r>
              <a:rPr lang="en-US" sz="3200" dirty="0" smtClean="0"/>
              <a:t>for urgent mental health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situations that don’t automatically require immediate hospitalization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Although it’s helpful to have resources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urgent situations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193961" y="5743977"/>
            <a:ext cx="242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 AGENCY LOGO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80350" y="5743977"/>
            <a:ext cx="184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 ACI LOGO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52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685801"/>
            <a:ext cx="10018713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mental health calls may not involve criminal activity but do include:</a:t>
            </a:r>
          </a:p>
          <a:p>
            <a:pPr lvl="1"/>
            <a:r>
              <a:rPr lang="en-US" sz="2400" dirty="0" smtClean="0"/>
              <a:t>Person(s) 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</a:t>
            </a:r>
            <a:r>
              <a:rPr lang="en-US" sz="2400" dirty="0" smtClean="0"/>
              <a:t> 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distress</a:t>
            </a:r>
            <a:r>
              <a:rPr lang="en-US" sz="2400" dirty="0" smtClean="0"/>
              <a:t> which may (or may not) be due to a psychiatric disorder.</a:t>
            </a:r>
          </a:p>
          <a:p>
            <a:pPr lvl="1"/>
            <a:r>
              <a:rPr lang="en-US" sz="2400" dirty="0" smtClean="0"/>
              <a:t>The person may still need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health attention</a:t>
            </a:r>
            <a:r>
              <a:rPr lang="en-US" sz="2400" dirty="0" smtClean="0"/>
              <a:t> and intervention.</a:t>
            </a:r>
          </a:p>
          <a:p>
            <a:pPr lvl="1"/>
            <a:r>
              <a:rPr lang="en-US" sz="2400" dirty="0" smtClean="0"/>
              <a:t>They may have called because they were </a:t>
            </a:r>
            <a:r>
              <a:rPr lang="en-US" sz="2400" dirty="0" smtClean="0"/>
              <a:t>upset, </a:t>
            </a:r>
            <a:r>
              <a:rPr lang="en-US" sz="2400" dirty="0" smtClean="0"/>
              <a:t>frightened or didn’t know who else to call.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487" y="4675032"/>
            <a:ext cx="3185549" cy="199096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787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66860"/>
            <a:ext cx="10018713" cy="17525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do?</a:t>
            </a:r>
            <a:endParaRPr lang="en-US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38649"/>
            <a:ext cx="10018713" cy="4052552"/>
          </a:xfrm>
        </p:spPr>
        <p:txBody>
          <a:bodyPr/>
          <a:lstStyle/>
          <a:p>
            <a:r>
              <a:rPr lang="en-US" sz="2800" dirty="0" smtClean="0"/>
              <a:t>As first responders, you are often expected to “do something” or “fix it”, even when no crime was committed.</a:t>
            </a:r>
          </a:p>
          <a:p>
            <a:r>
              <a:rPr lang="en-US" sz="2800" dirty="0" smtClean="0"/>
              <a:t>“Doing something” may include letting the individual with mental health needs know who they can call to get their needs met.</a:t>
            </a:r>
          </a:p>
          <a:p>
            <a:pPr lvl="1"/>
            <a:r>
              <a:rPr lang="en-US" sz="2800" dirty="0" smtClean="0"/>
              <a:t>This will help out in the long term and potentially prevent or decrease repeated calls.</a:t>
            </a:r>
          </a:p>
        </p:txBody>
      </p:sp>
    </p:spTree>
    <p:extLst>
      <p:ext uri="{BB962C8B-B14F-4D97-AF65-F5344CB8AC3E}">
        <p14:creationId xmlns:p14="http://schemas.microsoft.com/office/powerpoint/2010/main" val="21287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Most community organizations are open only during business hours, therefore </a:t>
            </a:r>
            <a:r>
              <a:rPr lang="en-US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 </a:t>
            </a:r>
            <a:r>
              <a:rPr lang="en-US" sz="4000" dirty="0" smtClean="0"/>
              <a:t>is </a:t>
            </a:r>
            <a:r>
              <a:rPr lang="en-US" sz="4000" dirty="0" smtClean="0"/>
              <a:t>a great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hour resource </a:t>
            </a:r>
            <a:r>
              <a:rPr lang="en-US" sz="4000" dirty="0" smtClean="0"/>
              <a:t>for you or the person(s) you’re assisting on the call.</a:t>
            </a:r>
          </a:p>
          <a:p>
            <a:pPr lvl="1"/>
            <a:r>
              <a:rPr lang="en-US" sz="3200" dirty="0" smtClean="0"/>
              <a:t>ACI Cards</a:t>
            </a:r>
            <a:endParaRPr lang="en-US" sz="3200" dirty="0" smtClean="0"/>
          </a:p>
          <a:p>
            <a:pPr lvl="1"/>
            <a:r>
              <a:rPr lang="en-US" sz="3200" dirty="0" smtClean="0"/>
              <a:t>Refer to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CMHL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5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US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Cheat Sheet/Resource Book</a:t>
            </a:r>
          </a:p>
          <a:p>
            <a:r>
              <a:rPr lang="en-US" sz="4800" dirty="0" smtClean="0"/>
              <a:t>Specific to our area resources for non-urgent situations</a:t>
            </a:r>
            <a:r>
              <a:rPr lang="en-US" sz="4800" dirty="0" smtClean="0"/>
              <a:t>.</a:t>
            </a:r>
          </a:p>
          <a:p>
            <a:pPr lvl="2"/>
            <a:r>
              <a:rPr lang="en-US" sz="4200" dirty="0" smtClean="0"/>
              <a:t>Laminated resource cards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0026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72627"/>
            <a:ext cx="10018713" cy="17525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What . . .</a:t>
            </a:r>
            <a:endParaRPr lang="en-US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25769"/>
            <a:ext cx="10018713" cy="46328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can suggest 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 or family member call an agency </a:t>
            </a:r>
            <a:r>
              <a:rPr lang="en-US" sz="2800" dirty="0" smtClean="0"/>
              <a:t>that may serve the needs of that person.</a:t>
            </a:r>
          </a:p>
          <a:p>
            <a:r>
              <a:rPr lang="en-US" sz="2800" dirty="0" smtClean="0"/>
              <a:t>You may want to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the agency directly </a:t>
            </a:r>
            <a:r>
              <a:rPr lang="en-US" sz="2800" dirty="0" smtClean="0"/>
              <a:t>to provide/gather information.</a:t>
            </a:r>
          </a:p>
          <a:p>
            <a:pPr lvl="1"/>
            <a:r>
              <a:rPr lang="en-US" dirty="0" smtClean="0"/>
              <a:t>Make a referral to CMHL </a:t>
            </a:r>
          </a:p>
          <a:p>
            <a:r>
              <a:rPr lang="en-US" sz="2800" dirty="0" smtClean="0"/>
              <a:t>During </a:t>
            </a:r>
            <a:r>
              <a:rPr lang="en-US" sz="2800" dirty="0"/>
              <a:t>the call, you may ask if the person is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already involved with an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/>
              <a:t>If so, you can determine what services they’re already receiving (or at least eligible for), narrow down who you may want to follow-up with.  </a:t>
            </a:r>
            <a:r>
              <a:rPr lang="en-US" dirty="0" smtClean="0"/>
              <a:t>If not, it could help you to decide if additional follow-up or referrals need to be made.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77" y="154547"/>
            <a:ext cx="9684181" cy="6452315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1473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53</TotalTime>
  <Words>331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Parallax</vt:lpstr>
      <vt:lpstr>Community Resources</vt:lpstr>
      <vt:lpstr>Introduction</vt:lpstr>
      <vt:lpstr>PowerPoint Presentation</vt:lpstr>
      <vt:lpstr>What to do?</vt:lpstr>
      <vt:lpstr>PowerPoint Presentation</vt:lpstr>
      <vt:lpstr>Resources</vt:lpstr>
      <vt:lpstr>Now What . . 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Resources</dc:title>
  <dc:creator>Jamie Bartin</dc:creator>
  <cp:lastModifiedBy>Jamie Bartin</cp:lastModifiedBy>
  <cp:revision>7</cp:revision>
  <dcterms:created xsi:type="dcterms:W3CDTF">2015-03-04T19:20:04Z</dcterms:created>
  <dcterms:modified xsi:type="dcterms:W3CDTF">2016-09-15T14:38:33Z</dcterms:modified>
</cp:coreProperties>
</file>