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62" r:id="rId8"/>
    <p:sldId id="263" r:id="rId9"/>
    <p:sldId id="264" r:id="rId10"/>
    <p:sldId id="265" r:id="rId11"/>
    <p:sldId id="261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4780"/>
    <a:srgbClr val="EAB200"/>
    <a:srgbClr val="EAB266"/>
    <a:srgbClr val="04011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1584" autoAdjust="0"/>
  </p:normalViewPr>
  <p:slideViewPr>
    <p:cSldViewPr snapToGrid="0">
      <p:cViewPr varScale="1">
        <p:scale>
          <a:sx n="54" d="100"/>
          <a:sy n="54" d="100"/>
        </p:scale>
        <p:origin x="5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ly" userId="fe24906955f61b56" providerId="OrgId" clId="{C9AA27B4-94E2-471D-A462-EAF640C40852}"/>
    <pc:docChg chg="modSld">
      <pc:chgData name="Kimberly" userId="fe24906955f61b56" providerId="OrgId" clId="{C9AA27B4-94E2-471D-A462-EAF640C40852}" dt="2020-03-30T22:28:51.908" v="0"/>
      <pc:docMkLst>
        <pc:docMk/>
      </pc:docMkLst>
      <pc:sldChg chg="modTransition">
        <pc:chgData name="Kimberly" userId="fe24906955f61b56" providerId="OrgId" clId="{C9AA27B4-94E2-471D-A462-EAF640C40852}" dt="2020-03-30T22:28:51.908" v="0"/>
        <pc:sldMkLst>
          <pc:docMk/>
          <pc:sldMk cId="2876247202" sldId="256"/>
        </pc:sldMkLst>
      </pc:sldChg>
      <pc:sldChg chg="modTransition">
        <pc:chgData name="Kimberly" userId="fe24906955f61b56" providerId="OrgId" clId="{C9AA27B4-94E2-471D-A462-EAF640C40852}" dt="2020-03-30T22:28:51.908" v="0"/>
        <pc:sldMkLst>
          <pc:docMk/>
          <pc:sldMk cId="3841082929" sldId="257"/>
        </pc:sldMkLst>
      </pc:sldChg>
      <pc:sldChg chg="modTransition">
        <pc:chgData name="Kimberly" userId="fe24906955f61b56" providerId="OrgId" clId="{C9AA27B4-94E2-471D-A462-EAF640C40852}" dt="2020-03-30T22:28:51.908" v="0"/>
        <pc:sldMkLst>
          <pc:docMk/>
          <pc:sldMk cId="2024128408" sldId="258"/>
        </pc:sldMkLst>
      </pc:sldChg>
      <pc:sldChg chg="modTransition">
        <pc:chgData name="Kimberly" userId="fe24906955f61b56" providerId="OrgId" clId="{C9AA27B4-94E2-471D-A462-EAF640C40852}" dt="2020-03-30T22:28:51.908" v="0"/>
        <pc:sldMkLst>
          <pc:docMk/>
          <pc:sldMk cId="1939862971" sldId="261"/>
        </pc:sldMkLst>
      </pc:sldChg>
      <pc:sldChg chg="modTransition">
        <pc:chgData name="Kimberly" userId="fe24906955f61b56" providerId="OrgId" clId="{C9AA27B4-94E2-471D-A462-EAF640C40852}" dt="2020-03-30T22:28:51.908" v="0"/>
        <pc:sldMkLst>
          <pc:docMk/>
          <pc:sldMk cId="3580940112" sldId="262"/>
        </pc:sldMkLst>
      </pc:sldChg>
      <pc:sldChg chg="modTransition">
        <pc:chgData name="Kimberly" userId="fe24906955f61b56" providerId="OrgId" clId="{C9AA27B4-94E2-471D-A462-EAF640C40852}" dt="2020-03-30T22:28:51.908" v="0"/>
        <pc:sldMkLst>
          <pc:docMk/>
          <pc:sldMk cId="3100656494" sldId="263"/>
        </pc:sldMkLst>
      </pc:sldChg>
      <pc:sldChg chg="modTransition">
        <pc:chgData name="Kimberly" userId="fe24906955f61b56" providerId="OrgId" clId="{C9AA27B4-94E2-471D-A462-EAF640C40852}" dt="2020-03-30T22:28:51.908" v="0"/>
        <pc:sldMkLst>
          <pc:docMk/>
          <pc:sldMk cId="2759216885" sldId="264"/>
        </pc:sldMkLst>
      </pc:sldChg>
      <pc:sldChg chg="modTransition">
        <pc:chgData name="Kimberly" userId="fe24906955f61b56" providerId="OrgId" clId="{C9AA27B4-94E2-471D-A462-EAF640C40852}" dt="2020-03-30T22:28:51.908" v="0"/>
        <pc:sldMkLst>
          <pc:docMk/>
          <pc:sldMk cId="2456036260" sldId="26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C8C24F-145E-4FAB-B0F3-37640DE9FFD6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A23F3E-BB01-43DA-BEAB-F3F85F22E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00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AFF66-E049-4F48-B15A-C1F454F5493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2D90C-45CC-47A1-B19F-BF35DC5A6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73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Place your title on this first slide and include any</a:t>
            </a:r>
            <a:r>
              <a:rPr lang="en-US" baseline="0" dirty="0"/>
              <a:t> subtitle. </a:t>
            </a:r>
          </a:p>
          <a:p>
            <a:pPr>
              <a:lnSpc>
                <a:spcPct val="110000"/>
              </a:lnSpc>
            </a:pPr>
            <a:endParaRPr lang="en-US" sz="1200" dirty="0">
              <a:latin typeface="+mn-lt"/>
              <a:cs typeface="+mn-cs"/>
            </a:endParaRPr>
          </a:p>
          <a:p>
            <a:pPr>
              <a:lnSpc>
                <a:spcPct val="11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DO NOT CHANGE THE FORMAT OF THIS TEMPLATE.</a:t>
            </a:r>
            <a:r>
              <a:rPr lang="en-US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If you are creating Missouri Crisis Intervention (MO CIT) Team Council content, you must use this template.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0000"/>
              </a:lnSpc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Please review content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A2D90C-45CC-47A1-B19F-BF35DC5A61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87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Additional slides can be created by either “copy” and “paste” method or by right clicking on a slide template and choosing “duplicate slide”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A2D90C-45CC-47A1-B19F-BF35DC5A61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3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B395A-00AD-4E51-8F20-936204CA3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27715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00294A-B1D5-499E-876A-107865E2A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0739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1036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FC654-83C2-401A-9DF3-7A56D3194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D1EB7-4BFF-4CE8-91E8-67220DE8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D742-EADF-4F0D-9012-691B9F45EEB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5FF48-AAE5-4AF5-875D-05CCA92F6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6B63D-9017-4275-917B-7AFA3B2C5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6C2D-20EF-4214-AC92-19D9248A8B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79572B-2B81-44E0-83D3-66602E8B68AE}"/>
              </a:ext>
            </a:extLst>
          </p:cNvPr>
          <p:cNvSpPr txBox="1"/>
          <p:nvPr userDrawn="1"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rgbClr val="EAB200"/>
          </a:solidFill>
        </p:spPr>
        <p:txBody>
          <a:bodyPr wrap="square" rtlCol="0">
            <a:spAutoFit/>
          </a:bodyPr>
          <a:lstStyle/>
          <a:p>
            <a:endParaRPr lang="en-US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954871-C662-468E-85A2-F1D641204D9B}"/>
              </a:ext>
            </a:extLst>
          </p:cNvPr>
          <p:cNvSpPr txBox="1"/>
          <p:nvPr userDrawn="1"/>
        </p:nvSpPr>
        <p:spPr>
          <a:xfrm>
            <a:off x="0" y="1095375"/>
            <a:ext cx="12192000" cy="276999"/>
          </a:xfrm>
          <a:prstGeom prst="rect">
            <a:avLst/>
          </a:prstGeom>
          <a:solidFill>
            <a:srgbClr val="28478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en-US" sz="1200" b="1" dirty="0">
                <a:solidFill>
                  <a:schemeClr val="bg1"/>
                </a:solidFill>
              </a:rPr>
              <a:t>www.missouricit.org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605777-F99F-47A0-8EF3-A309C3482D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01338" y="5403295"/>
            <a:ext cx="1490662" cy="1316481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D58E6DCE-E033-48DE-98F6-00DFE7355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28"/>
            <a:ext cx="12188952" cy="914400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28478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769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20BEA-E3EE-446A-9BC3-618DA7611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12E33-7ADB-4E72-A244-834BACE78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01CE8-CAE9-4376-893F-20DB7D0EB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D742-EADF-4F0D-9012-691B9F45EEB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4B25E-A4FE-4489-B992-3E8C65C00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36BBB5-BCDE-4ABD-848A-A4DDBDDA5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6C2D-20EF-4214-AC92-19D9248A8B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15D909-8BAF-4489-BF94-59B1DCA8E0E2}"/>
              </a:ext>
            </a:extLst>
          </p:cNvPr>
          <p:cNvSpPr txBox="1"/>
          <p:nvPr userDrawn="1"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rgbClr val="EAB200"/>
          </a:solidFill>
        </p:spPr>
        <p:txBody>
          <a:bodyPr wrap="square" rtlCol="0">
            <a:spAutoFit/>
          </a:bodyPr>
          <a:lstStyle/>
          <a:p>
            <a:endParaRPr lang="en-US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EC0185-782E-459B-AA3A-466F61C8916D}"/>
              </a:ext>
            </a:extLst>
          </p:cNvPr>
          <p:cNvSpPr txBox="1"/>
          <p:nvPr userDrawn="1"/>
        </p:nvSpPr>
        <p:spPr>
          <a:xfrm>
            <a:off x="0" y="1095375"/>
            <a:ext cx="12192000" cy="276999"/>
          </a:xfrm>
          <a:prstGeom prst="rect">
            <a:avLst/>
          </a:prstGeom>
          <a:solidFill>
            <a:srgbClr val="28478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en-US" sz="1200" b="1" dirty="0">
                <a:solidFill>
                  <a:schemeClr val="bg1"/>
                </a:solidFill>
              </a:rPr>
              <a:t>www.missouricit.org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25D593-DAC4-410C-B9A1-A0B490F351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01338" y="5403295"/>
            <a:ext cx="1490662" cy="1316481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A3B3E4C7-7026-47C5-8EDB-746EA9A60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28"/>
            <a:ext cx="12188952" cy="1325563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28478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860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45935-222F-41DF-8C0A-C1D713264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4BE6A-5003-4C05-9129-8926F4D33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28590C-0675-40F2-9D02-F2FB6D265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193D47-673F-4CB0-B9C0-03D2BC2B5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5C5401-1546-43E8-983E-33CB009CF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D742-EADF-4F0D-9012-691B9F45EEB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1D4015-FCC7-4735-B1FB-533678C58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C9438-AE6B-4B3D-9182-FCFF62D0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6C2D-20EF-4214-AC92-19D9248A8B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7B418C-CA6B-49FD-943F-6AE1F2E65A60}"/>
              </a:ext>
            </a:extLst>
          </p:cNvPr>
          <p:cNvSpPr txBox="1"/>
          <p:nvPr userDrawn="1"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rgbClr val="EAB200"/>
          </a:solidFill>
        </p:spPr>
        <p:txBody>
          <a:bodyPr wrap="square" rtlCol="0">
            <a:spAutoFit/>
          </a:bodyPr>
          <a:lstStyle/>
          <a:p>
            <a:endParaRPr lang="en-US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3B61E6-D2B7-425A-AD8A-AABB054B4C5A}"/>
              </a:ext>
            </a:extLst>
          </p:cNvPr>
          <p:cNvSpPr txBox="1"/>
          <p:nvPr userDrawn="1"/>
        </p:nvSpPr>
        <p:spPr>
          <a:xfrm>
            <a:off x="0" y="1095375"/>
            <a:ext cx="12192000" cy="276999"/>
          </a:xfrm>
          <a:prstGeom prst="rect">
            <a:avLst/>
          </a:prstGeom>
          <a:solidFill>
            <a:srgbClr val="28478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en-US" sz="1200" b="1" dirty="0">
                <a:solidFill>
                  <a:schemeClr val="bg1"/>
                </a:solidFill>
              </a:rPr>
              <a:t>www.missouricit.org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372163D-9A3D-4CEC-AF18-7F55F9CC85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01338" y="5403295"/>
            <a:ext cx="1490662" cy="1316481"/>
          </a:xfrm>
          <a:prstGeom prst="rect">
            <a:avLst/>
          </a:prstGeom>
        </p:spPr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EA6C4B4E-F914-4503-9EE7-C75DFAD76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28"/>
            <a:ext cx="12188952" cy="1325563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28478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116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C55728-94FE-46A1-B559-58BAD303D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D742-EADF-4F0D-9012-691B9F45EEB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A7E172-04E1-49E6-9E45-060876DB5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8D80D7-4339-42D7-A16F-9A31FBDB4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6C2D-20EF-4214-AC92-19D9248A8B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270133-5F73-48FF-B58C-18D767E4CC19}"/>
              </a:ext>
            </a:extLst>
          </p:cNvPr>
          <p:cNvSpPr txBox="1"/>
          <p:nvPr userDrawn="1"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rgbClr val="EAB200"/>
          </a:solidFill>
        </p:spPr>
        <p:txBody>
          <a:bodyPr wrap="square" rtlCol="0">
            <a:spAutoFit/>
          </a:bodyPr>
          <a:lstStyle/>
          <a:p>
            <a:endParaRPr lang="en-US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C336DE-A5C4-468F-ADCA-C192C3277344}"/>
              </a:ext>
            </a:extLst>
          </p:cNvPr>
          <p:cNvSpPr txBox="1"/>
          <p:nvPr userDrawn="1"/>
        </p:nvSpPr>
        <p:spPr>
          <a:xfrm>
            <a:off x="0" y="1095375"/>
            <a:ext cx="12192000" cy="276999"/>
          </a:xfrm>
          <a:prstGeom prst="rect">
            <a:avLst/>
          </a:prstGeom>
          <a:solidFill>
            <a:srgbClr val="28478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en-US" sz="1200" b="1" dirty="0">
                <a:solidFill>
                  <a:schemeClr val="bg1"/>
                </a:solidFill>
              </a:rPr>
              <a:t>www.missouricit.org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DD87A0-2E46-4BFA-B951-4C35F19858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01338" y="5403295"/>
            <a:ext cx="1490662" cy="1316481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71B7ED66-215C-43CD-87A2-85B6EE16A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28"/>
            <a:ext cx="12188952" cy="1325563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28478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468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F1BD66-BF9F-4617-A314-42C235951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D742-EADF-4F0D-9012-691B9F45EEB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D24057-8A33-4EEA-8C79-6B54930D7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DD04E-7FB4-48FD-8916-18731E3B5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6C2D-20EF-4214-AC92-19D9248A8BE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2562E-0254-486C-B4C4-466B232D693F}"/>
              </a:ext>
            </a:extLst>
          </p:cNvPr>
          <p:cNvSpPr txBox="1"/>
          <p:nvPr userDrawn="1"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rgbClr val="EAB200"/>
          </a:solidFill>
        </p:spPr>
        <p:txBody>
          <a:bodyPr wrap="square" rtlCol="0">
            <a:spAutoFit/>
          </a:bodyPr>
          <a:lstStyle/>
          <a:p>
            <a:endParaRPr lang="en-US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5DD3E0-4CA4-45AF-988C-54C401328F33}"/>
              </a:ext>
            </a:extLst>
          </p:cNvPr>
          <p:cNvSpPr txBox="1"/>
          <p:nvPr userDrawn="1"/>
        </p:nvSpPr>
        <p:spPr>
          <a:xfrm>
            <a:off x="0" y="1095375"/>
            <a:ext cx="12192000" cy="276999"/>
          </a:xfrm>
          <a:prstGeom prst="rect">
            <a:avLst/>
          </a:prstGeom>
          <a:solidFill>
            <a:srgbClr val="28478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en-US" sz="1200" b="1" dirty="0">
                <a:solidFill>
                  <a:schemeClr val="bg1"/>
                </a:solidFill>
              </a:rPr>
              <a:t>www.missouricit.org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DD6FD3-639C-43AD-838A-043235846C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01338" y="5403295"/>
            <a:ext cx="1490662" cy="1316481"/>
          </a:xfrm>
          <a:prstGeom prst="rect">
            <a:avLst/>
          </a:prstGeom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FA4D8856-0526-4C12-BCA1-7E310D222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28"/>
            <a:ext cx="12188952" cy="1325563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28478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248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DFE08-D26B-4E3B-A54F-BC6146BEB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11559"/>
            <a:ext cx="6172200" cy="43494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0876A-A14B-4353-8A2A-2EB34BCAA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2F874-6CCE-4123-A4CF-40B541499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D742-EADF-4F0D-9012-691B9F45EEB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5E363F-C3A6-48BB-8EFE-528DF4A9E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90B5B8-79EB-4669-8766-D11268EAF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6C2D-20EF-4214-AC92-19D9248A8B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FFE95A-870B-483F-8B68-E74DD946CF7C}"/>
              </a:ext>
            </a:extLst>
          </p:cNvPr>
          <p:cNvSpPr txBox="1"/>
          <p:nvPr userDrawn="1"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rgbClr val="EAB200"/>
          </a:solidFill>
        </p:spPr>
        <p:txBody>
          <a:bodyPr wrap="square" rtlCol="0">
            <a:spAutoFit/>
          </a:bodyPr>
          <a:lstStyle/>
          <a:p>
            <a:endParaRPr lang="en-US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C5563C-D8F8-4C7A-A60D-0B154BDF93FC}"/>
              </a:ext>
            </a:extLst>
          </p:cNvPr>
          <p:cNvSpPr txBox="1"/>
          <p:nvPr userDrawn="1"/>
        </p:nvSpPr>
        <p:spPr>
          <a:xfrm>
            <a:off x="0" y="1095375"/>
            <a:ext cx="12192000" cy="276999"/>
          </a:xfrm>
          <a:prstGeom prst="rect">
            <a:avLst/>
          </a:prstGeom>
          <a:solidFill>
            <a:srgbClr val="28478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en-US" sz="1200" b="1" dirty="0">
                <a:solidFill>
                  <a:schemeClr val="bg1"/>
                </a:solidFill>
              </a:rPr>
              <a:t>www.missouricit.org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7522760-D191-4B7E-A552-80740301F1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01338" y="5403295"/>
            <a:ext cx="1490662" cy="1316481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2CA50F84-6F14-4967-BD65-427C8A84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28"/>
            <a:ext cx="12188952" cy="1325563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28478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234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2F3C5A-244A-4F4A-96B3-508B98E789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595358"/>
            <a:ext cx="6172200" cy="42656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14567-EA35-403F-9D85-9796EE9A2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1B82B-3E89-40DD-8AF9-460845E18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D742-EADF-4F0D-9012-691B9F45EEB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9AE03-4187-4744-9A6B-CB46DE3BD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935DB-C40D-4118-9D79-B5FEDD87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6C2D-20EF-4214-AC92-19D9248A8B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D9C61C-DAE9-467F-95BA-9C23A80827F8}"/>
              </a:ext>
            </a:extLst>
          </p:cNvPr>
          <p:cNvSpPr txBox="1"/>
          <p:nvPr userDrawn="1"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rgbClr val="EAB200"/>
          </a:solidFill>
        </p:spPr>
        <p:txBody>
          <a:bodyPr wrap="square" rtlCol="0">
            <a:spAutoFit/>
          </a:bodyPr>
          <a:lstStyle/>
          <a:p>
            <a:endParaRPr lang="en-US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4620BB-4F1C-4A90-A1DF-C7245A90F228}"/>
              </a:ext>
            </a:extLst>
          </p:cNvPr>
          <p:cNvSpPr txBox="1"/>
          <p:nvPr userDrawn="1"/>
        </p:nvSpPr>
        <p:spPr>
          <a:xfrm>
            <a:off x="0" y="1095375"/>
            <a:ext cx="12192000" cy="276999"/>
          </a:xfrm>
          <a:prstGeom prst="rect">
            <a:avLst/>
          </a:prstGeom>
          <a:solidFill>
            <a:srgbClr val="28478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en-US" sz="1200" b="1" dirty="0">
                <a:solidFill>
                  <a:schemeClr val="bg1"/>
                </a:solidFill>
              </a:rPr>
              <a:t>www.missouricit.org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DA4B90-2EE6-4D0D-A042-6843965D87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01338" y="5403295"/>
            <a:ext cx="1490662" cy="1316481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0E6BC110-C139-4112-9E5F-27DCEE4F8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28"/>
            <a:ext cx="12188952" cy="1325563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28478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558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E7ED0-F669-4F15-9D2A-C1A1D8573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EE77C-3D34-4D18-9116-598D308FC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D742-EADF-4F0D-9012-691B9F45EEB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6D612-C93B-4D3C-B06B-8066757A0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B2B89-C582-4CCF-BD36-6273F0D5D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6C2D-20EF-4214-AC92-19D9248A8B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4FC130-468E-4B87-B7D7-E1992AAF7C01}"/>
              </a:ext>
            </a:extLst>
          </p:cNvPr>
          <p:cNvSpPr txBox="1"/>
          <p:nvPr userDrawn="1"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rgbClr val="EAB200"/>
          </a:solidFill>
        </p:spPr>
        <p:txBody>
          <a:bodyPr wrap="square" rtlCol="0">
            <a:spAutoFit/>
          </a:bodyPr>
          <a:lstStyle/>
          <a:p>
            <a:endParaRPr lang="en-US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477E1D-BF9D-4064-9BF7-01F211377B63}"/>
              </a:ext>
            </a:extLst>
          </p:cNvPr>
          <p:cNvSpPr txBox="1"/>
          <p:nvPr userDrawn="1"/>
        </p:nvSpPr>
        <p:spPr>
          <a:xfrm>
            <a:off x="0" y="1095375"/>
            <a:ext cx="12192000" cy="276999"/>
          </a:xfrm>
          <a:prstGeom prst="rect">
            <a:avLst/>
          </a:prstGeom>
          <a:solidFill>
            <a:srgbClr val="28478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en-US" sz="1200" b="1" dirty="0">
                <a:solidFill>
                  <a:schemeClr val="bg1"/>
                </a:solidFill>
              </a:rPr>
              <a:t>www.missouricit.org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838689-6AD5-429A-B308-E82BA161EC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01338" y="5403295"/>
            <a:ext cx="1490662" cy="1316481"/>
          </a:xfrm>
          <a:prstGeom prst="rect">
            <a:avLst/>
          </a:prstGeo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FFEB65B3-80E1-4BF1-9908-713E78317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9728"/>
            <a:ext cx="12188952" cy="1325563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28478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547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A0FEF-B523-470C-BB77-9D01789FE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D865B-D059-4108-9274-0DAD7BEC32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8D742-EADF-4F0D-9012-691B9F45EEB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64920-1AE1-4B21-9D6B-140793304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484D-B031-4EBC-84CF-39CDEAD909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16C2D-20EF-4214-AC92-19D9248A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0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Training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Presenter Name</a:t>
            </a:r>
          </a:p>
        </p:txBody>
      </p:sp>
    </p:spTree>
    <p:extLst>
      <p:ext uri="{BB962C8B-B14F-4D97-AF65-F5344CB8AC3E}">
        <p14:creationId xmlns:p14="http://schemas.microsoft.com/office/powerpoint/2010/main" val="287624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10021A-96E8-4301-B67E-AE9FCC52F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</a:t>
            </a:r>
          </a:p>
          <a:p>
            <a:r>
              <a:rPr lang="en-US" dirty="0"/>
              <a:t>Text</a:t>
            </a:r>
          </a:p>
          <a:p>
            <a:r>
              <a:rPr lang="en-US" dirty="0"/>
              <a:t>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82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text</a:t>
            </a:r>
          </a:p>
          <a:p>
            <a:r>
              <a:rPr lang="en-US" dirty="0"/>
              <a:t>Text</a:t>
            </a:r>
          </a:p>
          <a:p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02412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text</a:t>
            </a:r>
          </a:p>
          <a:p>
            <a:r>
              <a:rPr lang="en-US" dirty="0"/>
              <a:t>Text</a:t>
            </a:r>
          </a:p>
          <a:p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58094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text</a:t>
            </a:r>
          </a:p>
          <a:p>
            <a:r>
              <a:rPr lang="en-US" dirty="0"/>
              <a:t>Text</a:t>
            </a:r>
          </a:p>
          <a:p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100656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text</a:t>
            </a:r>
          </a:p>
          <a:p>
            <a:r>
              <a:rPr lang="en-US" dirty="0"/>
              <a:t>Text</a:t>
            </a:r>
          </a:p>
          <a:p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759216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 text</a:t>
            </a:r>
          </a:p>
          <a:p>
            <a:r>
              <a:rPr lang="en-US" dirty="0"/>
              <a:t>Text</a:t>
            </a:r>
          </a:p>
          <a:p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456036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Final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939862971"/>
      </p:ext>
    </p:extLst>
  </p:cSld>
  <p:clrMapOvr>
    <a:masterClrMapping/>
  </p:clrMapOvr>
</p:sld>
</file>

<file path=ppt/theme/theme1.xml><?xml version="1.0" encoding="utf-8"?>
<a:theme xmlns:a="http://schemas.openxmlformats.org/drawingml/2006/main" name="Missouri CI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6F226EADCBCD4CBE80DB8F2C01B14E" ma:contentTypeVersion="12" ma:contentTypeDescription="Create a new document." ma:contentTypeScope="" ma:versionID="4d2210662595ad0272139d5492d23a20">
  <xsd:schema xmlns:xsd="http://www.w3.org/2001/XMLSchema" xmlns:xs="http://www.w3.org/2001/XMLSchema" xmlns:p="http://schemas.microsoft.com/office/2006/metadata/properties" xmlns:ns2="4ee3530b-21e6-45cf-8722-0e0debcbf502" xmlns:ns3="ec78be26-e168-430d-ab9f-085b064cc59d" targetNamespace="http://schemas.microsoft.com/office/2006/metadata/properties" ma:root="true" ma:fieldsID="1a3a0f5b4fc6c478b577e82cf6a10813" ns2:_="" ns3:_="">
    <xsd:import namespace="4ee3530b-21e6-45cf-8722-0e0debcbf502"/>
    <xsd:import namespace="ec78be26-e168-430d-ab9f-085b064cc5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3530b-21e6-45cf-8722-0e0debcbf5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78be26-e168-430d-ab9f-085b064cc59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B02692-ED07-489F-8D9A-3B801BD1C9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26A5E4-EA76-41A6-B8E1-8F1038917139}">
  <ds:schemaRefs>
    <ds:schemaRef ds:uri="4ee3530b-21e6-45cf-8722-0e0debcbf502"/>
    <ds:schemaRef ds:uri="ec78be26-e168-430d-ab9f-085b064cc59d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B7EE9E1-B410-4D50-BFFC-6AC8B02F83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e3530b-21e6-45cf-8722-0e0debcbf502"/>
    <ds:schemaRef ds:uri="ec78be26-e168-430d-ab9f-085b064cc5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11867</TotalTime>
  <Words>119</Words>
  <Application>Microsoft Office PowerPoint</Application>
  <PresentationFormat>Widescreen</PresentationFormat>
  <Paragraphs>36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Missouri CIT</vt:lpstr>
      <vt:lpstr>Training Title</vt:lpstr>
      <vt:lpstr>Objectives</vt:lpstr>
      <vt:lpstr>Page Header</vt:lpstr>
      <vt:lpstr>Page Header</vt:lpstr>
      <vt:lpstr>Page Header</vt:lpstr>
      <vt:lpstr>Page Header</vt:lpstr>
      <vt:lpstr>Page Header</vt:lpstr>
      <vt:lpstr>Final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Horstman</dc:creator>
  <cp:lastModifiedBy>Kimberly Hicks</cp:lastModifiedBy>
  <cp:revision>28</cp:revision>
  <cp:lastPrinted>2019-02-21T17:35:33Z</cp:lastPrinted>
  <dcterms:created xsi:type="dcterms:W3CDTF">2019-02-13T17:29:17Z</dcterms:created>
  <dcterms:modified xsi:type="dcterms:W3CDTF">2020-03-30T22:28:54Z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0x010100BF6F226EADCBCD4CBE80DB8F2C01B14E</vt:lpwstr>
  </property>
  <property fmtid="{D5CDD505-2E9C-101B-9397-08002B2CF9AE}" pid="3" name="Order">
    <vt:r8>1712000</vt:r8>
  </property>
</Properties>
</file>