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6" r:id="rId5"/>
    <p:sldId id="261" r:id="rId6"/>
    <p:sldId id="269" r:id="rId7"/>
    <p:sldId id="258" r:id="rId8"/>
    <p:sldId id="263" r:id="rId9"/>
    <p:sldId id="265" r:id="rId10"/>
    <p:sldId id="267" r:id="rId11"/>
    <p:sldId id="268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162F"/>
    <a:srgbClr val="088E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9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267478-34ED-49DE-947E-0963620B47D4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CDAB2-5AE6-4AFC-95C7-09CBF65F96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267478-34ED-49DE-947E-0963620B47D4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CDAB2-5AE6-4AFC-95C7-09CBF65F96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267478-34ED-49DE-947E-0963620B47D4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CDAB2-5AE6-4AFC-95C7-09CBF65F96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267478-34ED-49DE-947E-0963620B47D4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CDAB2-5AE6-4AFC-95C7-09CBF65F96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267478-34ED-49DE-947E-0963620B47D4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CDAB2-5AE6-4AFC-95C7-09CBF65F96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267478-34ED-49DE-947E-0963620B47D4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CDAB2-5AE6-4AFC-95C7-09CBF65F96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267478-34ED-49DE-947E-0963620B47D4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CDAB2-5AE6-4AFC-95C7-09CBF65F96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267478-34ED-49DE-947E-0963620B47D4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CDAB2-5AE6-4AFC-95C7-09CBF65F96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267478-34ED-49DE-947E-0963620B47D4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CDAB2-5AE6-4AFC-95C7-09CBF65F96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267478-34ED-49DE-947E-0963620B47D4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CDAB2-5AE6-4AFC-95C7-09CBF65F96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267478-34ED-49DE-947E-0963620B47D4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CDAB2-5AE6-4AFC-95C7-09CBF65F96D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C267478-34ED-49DE-947E-0963620B47D4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1ECDAB2-5AE6-4AFC-95C7-09CBF65F96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ccntr.com/Our-Services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effectLst/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6000" b="1" spc="-160" dirty="0">
                <a:ln w="19050">
                  <a:solidFill>
                    <a:schemeClr val="tx1"/>
                  </a:solidFill>
                </a:ln>
                <a:solidFill>
                  <a:srgbClr val="80162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Community Resources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648968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By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Warren Skinner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Ed.S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LPC NCC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Mental Health Liaison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Counseling Center </a:t>
            </a:r>
            <a:b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1328737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502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57200"/>
            <a:ext cx="693420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8016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Counseling </a:t>
            </a:r>
            <a:r>
              <a:rPr lang="en-US" dirty="0">
                <a:solidFill>
                  <a:srgbClr val="8016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Center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Continued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1329043" cy="1261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1673352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Other area resources: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Call 2-1-1 or go to www.211.org. 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4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http://www.firstcallforhelpsemo.org/ and search the First Call for Help Listings.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4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First Call for Help phone: 573.334.4357 or    866.914.4357</a:t>
            </a:r>
          </a:p>
        </p:txBody>
      </p:sp>
    </p:spTree>
    <p:extLst>
      <p:ext uri="{BB962C8B-B14F-4D97-AF65-F5344CB8AC3E}">
        <p14:creationId xmlns:p14="http://schemas.microsoft.com/office/powerpoint/2010/main" val="316113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57200"/>
            <a:ext cx="693420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8016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Counseling </a:t>
            </a:r>
            <a:r>
              <a:rPr lang="en-US" dirty="0">
                <a:solidFill>
                  <a:srgbClr val="8016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Center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 Continued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1329043" cy="1261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57200" y="1673352"/>
            <a:ext cx="6705600" cy="2944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MOCARS- Missouri Crisis Access Response System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Child Abuse Hotline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Elderly Abuse Hotline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Aging Information and Referral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Parental Stress Helpline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Youth Crisis and Runaway Hotline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National Suicide Prevention Hotline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05600" y="1673352"/>
            <a:ext cx="1949573" cy="29447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800-356-5395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800-392-3738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800-392-0210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800-235-5503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800-367-2543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800-786-2929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800-273-8255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52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57200"/>
            <a:ext cx="693420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8016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Counseling </a:t>
            </a:r>
            <a:r>
              <a:rPr lang="en-US" dirty="0">
                <a:solidFill>
                  <a:srgbClr val="8016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Center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1329043" cy="1261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57200" y="1673352"/>
            <a:ext cx="6705600" cy="1944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/>
              <a:t>Questions?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/>
              <a:t>Thank you, 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b="1" dirty="0" smtClean="0"/>
              <a:t>Thank you very much!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80514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57200"/>
            <a:ext cx="693420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8016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Counseling Center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Area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1329043" cy="1261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1676400"/>
            <a:ext cx="8229600" cy="2787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Bollinger County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Cape Girardeau County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Madison County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Perry County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Ste. Genevieve County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292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7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7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7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7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750" autoRev="1" fill="remov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750" autoRev="1" fill="remov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750" autoRev="1" fill="remov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750" autoRev="1" fill="remov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750" autoRev="1" fill="remov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750" autoRev="1" fill="remov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750" autoRev="1" fill="remov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750" autoRev="1" fill="remov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750" autoRev="1" fill="remov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" dur="750" autoRev="1" fill="remov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750" autoRev="1" fill="remov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750" autoRev="1" fill="remov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750" autoRev="1" fill="remov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750" autoRev="1" fill="remov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750" autoRev="1" fill="remov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750" autoRev="1" fill="remov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57200"/>
            <a:ext cx="693420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8016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Counseling Center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Resources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1329043" cy="1261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1673352"/>
            <a:ext cx="8229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If </a:t>
            </a:r>
            <a:r>
              <a:rPr lang="en-US" sz="2400" dirty="0"/>
              <a:t>you have </a:t>
            </a:r>
            <a:r>
              <a:rPr lang="en-US" sz="2400" dirty="0" smtClean="0"/>
              <a:t>concerns, such as: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Symptoms </a:t>
            </a:r>
            <a:r>
              <a:rPr lang="en-US" sz="2400" dirty="0" smtClean="0"/>
              <a:t>causing disruption in daily living.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4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Not engaged in treatment and/or taking meds.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Contact Warren Skinner CMHL at 573.803.9688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4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Contact CCC at 573.275.8562, Victoria Dormeyer, Director of Outpatient Services</a:t>
            </a:r>
          </a:p>
        </p:txBody>
      </p:sp>
    </p:spTree>
    <p:extLst>
      <p:ext uri="{BB962C8B-B14F-4D97-AF65-F5344CB8AC3E}">
        <p14:creationId xmlns:p14="http://schemas.microsoft.com/office/powerpoint/2010/main" val="3744959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57200"/>
            <a:ext cx="693420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8016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Counseling Center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Resources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1329043" cy="1261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1673352"/>
            <a:ext cx="8229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Why Do This?: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Decrease hospitalizations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4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Decrease incidents of psychiatric distress requiring Law Enforcement intervention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4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Lead a more productive quality of life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4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Helping people live as independently as they can</a:t>
            </a:r>
          </a:p>
        </p:txBody>
      </p:sp>
    </p:spTree>
    <p:extLst>
      <p:ext uri="{BB962C8B-B14F-4D97-AF65-F5344CB8AC3E}">
        <p14:creationId xmlns:p14="http://schemas.microsoft.com/office/powerpoint/2010/main" val="80260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57200"/>
            <a:ext cx="693420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8016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Counseling Center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</a:t>
            </a:r>
            <a:r>
              <a:rPr lang="en-US" dirty="0" smtClean="0">
                <a:solidFill>
                  <a:srgbClr val="8016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1329043" cy="1261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1673352"/>
            <a:ext cx="82296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Resource Manual to CCC’s five service areas provided in packet of materials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Manual is in sections by County then by Types of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Types of Resources include (based on the types resources available in that County)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en-US" dirty="0" smtClean="0"/>
              <a:t>Mental Health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en-US" dirty="0" smtClean="0"/>
              <a:t>Food Pantries and Assistance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en-US" dirty="0" smtClean="0"/>
              <a:t>Transportation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en-US" dirty="0" smtClean="0"/>
              <a:t>Health Services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en-US" dirty="0" smtClean="0"/>
              <a:t>Employment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en-US" dirty="0" smtClean="0"/>
              <a:t>Social Services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en-US" dirty="0" smtClean="0"/>
              <a:t>Residential Care Facilities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4959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57200"/>
            <a:ext cx="693420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8016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Counseling </a:t>
            </a:r>
            <a:r>
              <a:rPr lang="en-US" dirty="0">
                <a:solidFill>
                  <a:srgbClr val="8016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Center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 Continued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1329043" cy="1261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57200" y="1673352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 smtClean="0"/>
              <a:t>Community Mental Health Liaison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Your link to mental health services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Does Ride </a:t>
            </a:r>
            <a:r>
              <a:rPr lang="en-US" dirty="0" err="1" smtClean="0"/>
              <a:t>Alongs</a:t>
            </a:r>
            <a:r>
              <a:rPr lang="en-US" dirty="0" smtClean="0"/>
              <a:t>, Office Hours, </a:t>
            </a:r>
            <a:r>
              <a:rPr lang="en-US" dirty="0"/>
              <a:t>J</a:t>
            </a:r>
            <a:r>
              <a:rPr lang="en-US" dirty="0" smtClean="0"/>
              <a:t>ail Visits and can go out with you to see a person in their home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Will assist with hospitalization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Will do CIT follow ups with departments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Will help facilitate Mental Health training for departments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Participates in treatment courts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38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57200"/>
            <a:ext cx="693420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8016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Counseling Center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Provided by CCC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1329043" cy="1261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1676400"/>
            <a:ext cx="3962400" cy="2856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Psychiatric</a:t>
            </a:r>
          </a:p>
          <a:p>
            <a:pPr marL="742950" lvl="2" indent="-2857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Adults and Children </a:t>
            </a:r>
          </a:p>
          <a:p>
            <a:pPr marL="742950" lvl="2" indent="-2857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On-site and </a:t>
            </a:r>
            <a:r>
              <a:rPr lang="en-US" sz="2000" dirty="0" err="1" smtClean="0"/>
              <a:t>TeleMed</a:t>
            </a:r>
            <a:endParaRPr lang="en-US" sz="2000" dirty="0" smtClean="0"/>
          </a:p>
          <a:p>
            <a:pPr marL="742950" lvl="2" indent="-2857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Medication Management</a:t>
            </a:r>
          </a:p>
          <a:p>
            <a:pPr marL="742950" lvl="2" indent="-2857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Nursing Services</a:t>
            </a:r>
          </a:p>
          <a:p>
            <a:pPr marL="285750" lvl="1" indent="-2857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lvl="1" indent="-2857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43400" y="1673352"/>
            <a:ext cx="43434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Access to Care &amp; Crisis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000" dirty="0" smtClean="0"/>
              <a:t>BHR MOCARS Crisis Line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000" dirty="0" smtClean="0"/>
              <a:t>On-Call Crisis Staff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000" dirty="0" smtClean="0"/>
              <a:t>Walk-in Services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000" dirty="0" smtClean="0"/>
              <a:t>School Based Crisis Services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000" dirty="0" smtClean="0"/>
              <a:t>Diversion Beds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000" dirty="0" smtClean="0"/>
              <a:t>Mobile Crisis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959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57200"/>
            <a:ext cx="693420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8016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Counseling Center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Provided by CCC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1329043" cy="1261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1676400"/>
            <a:ext cx="3962400" cy="525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Outpatient Therapy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Individual Therapy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Family Therapy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Substance Use &amp; Co/Occurring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School Based Therapy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Parent-Child Interaction Therapy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/>
              <a:t>Individual Placement Support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/>
              <a:t>Intensive In-Home Services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/>
              <a:t>Family Reunification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285750" lvl="1" indent="-2857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lvl="1" indent="-2857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91000" y="1673352"/>
            <a:ext cx="457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Community Support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 smtClean="0"/>
              <a:t>Case Management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 smtClean="0"/>
              <a:t>Intensive Level Case Management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 smtClean="0"/>
              <a:t>Youth Day Treatment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 smtClean="0"/>
              <a:t>Intensive Residential </a:t>
            </a:r>
            <a:r>
              <a:rPr lang="en-US" dirty="0"/>
              <a:t>Treatment, </a:t>
            </a:r>
            <a:r>
              <a:rPr lang="en-US" dirty="0" smtClean="0"/>
              <a:t>IRTS at RCF’s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 smtClean="0"/>
              <a:t>Psychosocial Rehabilitation Program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 smtClean="0"/>
              <a:t>Supported Community Living (SCL)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70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57200"/>
            <a:ext cx="693420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8016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Counseling Center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Provided by CCC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1329043" cy="1261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10308" y="1676400"/>
            <a:ext cx="39624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Outpatient Therapy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Disease Management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ERE-Emergency Room Enhancement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Peer Support Groups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TLC Warm Line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Peer Specialist Program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Drop-In Center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IRTS (LMC)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VBG – IRTS (Ridgeway)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Consumer Employment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3400" y="1673352"/>
            <a:ext cx="43434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Community Support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Apartment Living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Treatment Family Home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Healthcare Home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Clustered Apartments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Psychiatric Independent Supportive Living (PISL) Transitional Age Youth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On-Call Crisis Staff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School Based Therapy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 smtClean="0"/>
              <a:t>Question, Persuade, </a:t>
            </a:r>
            <a:r>
              <a:rPr lang="fr-FR" dirty="0" err="1" smtClean="0"/>
              <a:t>Refer</a:t>
            </a:r>
            <a:r>
              <a:rPr lang="fr-FR" dirty="0" smtClean="0"/>
              <a:t> (QPR) Training.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0308" y="5190770"/>
            <a:ext cx="82764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access more information on all of these services go </a:t>
            </a:r>
            <a:r>
              <a:rPr lang="en-US" dirty="0"/>
              <a:t>to: </a:t>
            </a:r>
            <a:r>
              <a:rPr lang="en-US" dirty="0">
                <a:hlinkClick r:id="rId3"/>
              </a:rPr>
              <a:t>http://www.cccntr.com/Our-Services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182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487</TotalTime>
  <Words>513</Words>
  <Application>Microsoft Office PowerPoint</Application>
  <PresentationFormat>On-screen Show (4:3)</PresentationFormat>
  <Paragraphs>132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Courier New</vt:lpstr>
      <vt:lpstr>Verdana</vt:lpstr>
      <vt:lpstr>Wingdings</vt:lpstr>
      <vt:lpstr>Wingdings 2</vt:lpstr>
      <vt:lpstr>Aspect</vt:lpstr>
      <vt:lpstr>Community Resources </vt:lpstr>
      <vt:lpstr>Community Counseling Center Service Area</vt:lpstr>
      <vt:lpstr>Community Counseling Center Using Resources</vt:lpstr>
      <vt:lpstr>Community Counseling Center Using Resources</vt:lpstr>
      <vt:lpstr>Community Counseling Center Finding Resources</vt:lpstr>
      <vt:lpstr>Community Counseling Center Resources Continued</vt:lpstr>
      <vt:lpstr>Community Counseling Center Services Provided by CCC</vt:lpstr>
      <vt:lpstr>Community Counseling Center Services Provided by CCC</vt:lpstr>
      <vt:lpstr>Community Counseling Center Services Provided by CCC</vt:lpstr>
      <vt:lpstr>Community Counseling Center Resources Continued</vt:lpstr>
      <vt:lpstr>Community Counseling Center Resources Continued</vt:lpstr>
      <vt:lpstr>Community Counseling Center Resources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Resources</dc:title>
  <dc:creator>Warren Skinner</dc:creator>
  <cp:lastModifiedBy>Bollinger, Bobby J</cp:lastModifiedBy>
  <cp:revision>70</cp:revision>
  <dcterms:created xsi:type="dcterms:W3CDTF">2017-11-16T19:28:57Z</dcterms:created>
  <dcterms:modified xsi:type="dcterms:W3CDTF">2018-04-02T16:00:49Z</dcterms:modified>
</cp:coreProperties>
</file>