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6858000" cy="9144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2A20F6"/>
    <a:srgbClr val="4116F6"/>
    <a:srgbClr val="3312FA"/>
    <a:srgbClr val="2944CD"/>
    <a:srgbClr val="FFFFCC"/>
    <a:srgbClr val="2525B5"/>
    <a:srgbClr val="2C2CD4"/>
    <a:srgbClr val="2828C6"/>
    <a:srgbClr val="1010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2808" y="4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42E21EB2-4EB0-4270-871F-4804DE6E6A51}" type="datetimeFigureOut">
              <a:rPr lang="en-US"/>
              <a:pPr>
                <a:defRPr/>
              </a:pPr>
              <a:t>3/13/2018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1A21F4C-217B-4A55-BD87-7E8228665621}" type="slidenum">
              <a:rPr lang="en-US"/>
              <a:pPr>
                <a:defRPr/>
              </a:pPr>
              <a:t>‹#›</a:t>
            </a:fld>
            <a:endParaRPr lang="en-US"/>
          </a:p>
        </p:txBody>
      </p:sp>
    </p:spTree>
    <p:extLst>
      <p:ext uri="{BB962C8B-B14F-4D97-AF65-F5344CB8AC3E}">
        <p14:creationId xmlns:p14="http://schemas.microsoft.com/office/powerpoint/2010/main" val="2344917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C98DC54-09BE-4663-BE05-002720A19BE6}" type="datetimeFigureOut">
              <a:rPr lang="en-US"/>
              <a:pPr>
                <a:defRPr/>
              </a:pPr>
              <a:t>3/13/2018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C657D28-63F3-4259-AF37-709B06ECD879}" type="slidenum">
              <a:rPr lang="en-US"/>
              <a:pPr>
                <a:defRPr/>
              </a:pPr>
              <a:t>‹#›</a:t>
            </a:fld>
            <a:endParaRPr lang="en-US"/>
          </a:p>
        </p:txBody>
      </p:sp>
    </p:spTree>
    <p:extLst>
      <p:ext uri="{BB962C8B-B14F-4D97-AF65-F5344CB8AC3E}">
        <p14:creationId xmlns:p14="http://schemas.microsoft.com/office/powerpoint/2010/main" val="34114024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41E6B4A-BB8E-45CB-8C0F-29CD4F9B04E2}" type="datetimeFigureOut">
              <a:rPr lang="en-US"/>
              <a:pPr>
                <a:defRPr/>
              </a:pPr>
              <a:t>3/13/2018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6C3930A-C2FD-4CD4-A49F-024D1E8D9E8B}" type="slidenum">
              <a:rPr lang="en-US"/>
              <a:pPr>
                <a:defRPr/>
              </a:pPr>
              <a:t>‹#›</a:t>
            </a:fld>
            <a:endParaRPr lang="en-US"/>
          </a:p>
        </p:txBody>
      </p:sp>
    </p:spTree>
    <p:extLst>
      <p:ext uri="{BB962C8B-B14F-4D97-AF65-F5344CB8AC3E}">
        <p14:creationId xmlns:p14="http://schemas.microsoft.com/office/powerpoint/2010/main" val="3639668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6C39D9E-3229-4C5D-BC50-C25B272099A9}" type="datetimeFigureOut">
              <a:rPr lang="en-US"/>
              <a:pPr>
                <a:defRPr/>
              </a:pPr>
              <a:t>3/13/2018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FCE3CBD-7A4C-4EF5-9DE9-56CADF351F0F}" type="slidenum">
              <a:rPr lang="en-US"/>
              <a:pPr>
                <a:defRPr/>
              </a:pPr>
              <a:t>‹#›</a:t>
            </a:fld>
            <a:endParaRPr lang="en-US"/>
          </a:p>
        </p:txBody>
      </p:sp>
    </p:spTree>
    <p:extLst>
      <p:ext uri="{BB962C8B-B14F-4D97-AF65-F5344CB8AC3E}">
        <p14:creationId xmlns:p14="http://schemas.microsoft.com/office/powerpoint/2010/main" val="4022943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BCE8970-F704-4ADC-ABCD-3B909C55A73F}" type="datetimeFigureOut">
              <a:rPr lang="en-US"/>
              <a:pPr>
                <a:defRPr/>
              </a:pPr>
              <a:t>3/13/2018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42E5817-3BE5-4377-B9BF-E2AC3AF24E7C}" type="slidenum">
              <a:rPr lang="en-US"/>
              <a:pPr>
                <a:defRPr/>
              </a:pPr>
              <a:t>‹#›</a:t>
            </a:fld>
            <a:endParaRPr lang="en-US"/>
          </a:p>
        </p:txBody>
      </p:sp>
    </p:spTree>
    <p:extLst>
      <p:ext uri="{BB962C8B-B14F-4D97-AF65-F5344CB8AC3E}">
        <p14:creationId xmlns:p14="http://schemas.microsoft.com/office/powerpoint/2010/main" val="788496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79C676D-A72A-4849-B187-C4CCF3FB6771}" type="datetimeFigureOut">
              <a:rPr lang="en-US"/>
              <a:pPr>
                <a:defRPr/>
              </a:pPr>
              <a:t>3/13/2018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E22D33E-436C-4E58-9FF1-08B76197EEE6}" type="slidenum">
              <a:rPr lang="en-US"/>
              <a:pPr>
                <a:defRPr/>
              </a:pPr>
              <a:t>‹#›</a:t>
            </a:fld>
            <a:endParaRPr lang="en-US"/>
          </a:p>
        </p:txBody>
      </p:sp>
    </p:spTree>
    <p:extLst>
      <p:ext uri="{BB962C8B-B14F-4D97-AF65-F5344CB8AC3E}">
        <p14:creationId xmlns:p14="http://schemas.microsoft.com/office/powerpoint/2010/main" val="4241806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04AE4ED5-BB9A-4313-AC2B-282B3AF2E38E}" type="datetimeFigureOut">
              <a:rPr lang="en-US"/>
              <a:pPr>
                <a:defRPr/>
              </a:pPr>
              <a:t>3/13/2018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831119E-5468-4437-9C84-69349B176D77}" type="slidenum">
              <a:rPr lang="en-US"/>
              <a:pPr>
                <a:defRPr/>
              </a:pPr>
              <a:t>‹#›</a:t>
            </a:fld>
            <a:endParaRPr lang="en-US"/>
          </a:p>
        </p:txBody>
      </p:sp>
    </p:spTree>
    <p:extLst>
      <p:ext uri="{BB962C8B-B14F-4D97-AF65-F5344CB8AC3E}">
        <p14:creationId xmlns:p14="http://schemas.microsoft.com/office/powerpoint/2010/main" val="1835507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B380B70D-7B67-4D92-9B3E-FEED904C76CF}" type="datetimeFigureOut">
              <a:rPr lang="en-US"/>
              <a:pPr>
                <a:defRPr/>
              </a:pPr>
              <a:t>3/13/2018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77B570D-ADC7-4AA3-8766-B75C1A72CD44}" type="slidenum">
              <a:rPr lang="en-US"/>
              <a:pPr>
                <a:defRPr/>
              </a:pPr>
              <a:t>‹#›</a:t>
            </a:fld>
            <a:endParaRPr lang="en-US"/>
          </a:p>
        </p:txBody>
      </p:sp>
    </p:spTree>
    <p:extLst>
      <p:ext uri="{BB962C8B-B14F-4D97-AF65-F5344CB8AC3E}">
        <p14:creationId xmlns:p14="http://schemas.microsoft.com/office/powerpoint/2010/main" val="3207694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4E62C90-9571-4D19-89DD-0C30C255A5B3}" type="datetimeFigureOut">
              <a:rPr lang="en-US"/>
              <a:pPr>
                <a:defRPr/>
              </a:pPr>
              <a:t>3/13/2018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7BCA956-8639-4BBD-8A7D-F66B3EA67E42}" type="slidenum">
              <a:rPr lang="en-US"/>
              <a:pPr>
                <a:defRPr/>
              </a:pPr>
              <a:t>‹#›</a:t>
            </a:fld>
            <a:endParaRPr lang="en-US"/>
          </a:p>
        </p:txBody>
      </p:sp>
    </p:spTree>
    <p:extLst>
      <p:ext uri="{BB962C8B-B14F-4D97-AF65-F5344CB8AC3E}">
        <p14:creationId xmlns:p14="http://schemas.microsoft.com/office/powerpoint/2010/main" val="25293290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205B737-2FC9-4E30-8BEC-EDEA75AE4C85}" type="datetimeFigureOut">
              <a:rPr lang="en-US"/>
              <a:pPr>
                <a:defRPr/>
              </a:pPr>
              <a:t>3/13/2018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2400DAA-21F6-4723-8D01-0E5DF7C009A3}" type="slidenum">
              <a:rPr lang="en-US"/>
              <a:pPr>
                <a:defRPr/>
              </a:pPr>
              <a:t>‹#›</a:t>
            </a:fld>
            <a:endParaRPr lang="en-US"/>
          </a:p>
        </p:txBody>
      </p:sp>
    </p:spTree>
    <p:extLst>
      <p:ext uri="{BB962C8B-B14F-4D97-AF65-F5344CB8AC3E}">
        <p14:creationId xmlns:p14="http://schemas.microsoft.com/office/powerpoint/2010/main" val="1946551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42E2DD7-300F-4714-A499-50FD7892CECA}" type="datetimeFigureOut">
              <a:rPr lang="en-US"/>
              <a:pPr>
                <a:defRPr/>
              </a:pPr>
              <a:t>3/13/2018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99A17CA-0591-42CD-AC9E-7F7D28E7F5E5}" type="slidenum">
              <a:rPr lang="en-US"/>
              <a:pPr>
                <a:defRPr/>
              </a:pPr>
              <a:t>‹#›</a:t>
            </a:fld>
            <a:endParaRPr lang="en-US"/>
          </a:p>
        </p:txBody>
      </p:sp>
    </p:spTree>
    <p:extLst>
      <p:ext uri="{BB962C8B-B14F-4D97-AF65-F5344CB8AC3E}">
        <p14:creationId xmlns:p14="http://schemas.microsoft.com/office/powerpoint/2010/main" val="1352684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42900" y="366713"/>
            <a:ext cx="6172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342900" y="2133600"/>
            <a:ext cx="6172200" cy="603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342900" y="8475663"/>
            <a:ext cx="1600200" cy="48577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12D50662-4D4C-4EE2-96FC-607F5ED2F9E5}" type="datetimeFigureOut">
              <a:rPr lang="en-US"/>
              <a:pPr>
                <a:defRPr/>
              </a:pPr>
              <a:t>3/13/2018</a:t>
            </a:fld>
            <a:endParaRPr lang="en-US"/>
          </a:p>
        </p:txBody>
      </p:sp>
      <p:sp>
        <p:nvSpPr>
          <p:cNvPr id="5" name="Footer Placeholder 4"/>
          <p:cNvSpPr>
            <a:spLocks noGrp="1"/>
          </p:cNvSpPr>
          <p:nvPr>
            <p:ph type="ftr" sz="quarter" idx="3"/>
          </p:nvPr>
        </p:nvSpPr>
        <p:spPr>
          <a:xfrm>
            <a:off x="2343150" y="8475663"/>
            <a:ext cx="2171700" cy="48577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4914900" y="8475663"/>
            <a:ext cx="1600200" cy="48577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14126707-747E-486A-9742-02BA4A9B7BB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mburton@cccntr.com" TargetMode="External"/><Relationship Id="rId1" Type="http://schemas.openxmlformats.org/officeDocument/2006/relationships/slideLayout" Target="../slideLayouts/slideLayout7.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ChangeArrowheads="1"/>
          </p:cNvSpPr>
          <p:nvPr/>
        </p:nvSpPr>
        <p:spPr bwMode="auto">
          <a:xfrm>
            <a:off x="406400" y="2845951"/>
            <a:ext cx="258763" cy="171450"/>
          </a:xfrm>
          <a:prstGeom prst="rect">
            <a:avLst/>
          </a:prstGeom>
          <a:solidFill>
            <a:srgbClr val="FFFFFF"/>
          </a:solidFill>
          <a:ln w="9525">
            <a:solidFill>
              <a:srgbClr val="0000CC"/>
            </a:solidFill>
            <a:miter lim="800000"/>
            <a:headEnd/>
            <a:tailEnd/>
          </a:ln>
        </p:spPr>
        <p:txBody>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p>
        </p:txBody>
      </p:sp>
      <p:sp>
        <p:nvSpPr>
          <p:cNvPr id="2051" name="Rectangle 6"/>
          <p:cNvSpPr>
            <a:spLocks noChangeArrowheads="1"/>
          </p:cNvSpPr>
          <p:nvPr/>
        </p:nvSpPr>
        <p:spPr bwMode="auto">
          <a:xfrm>
            <a:off x="0" y="0"/>
            <a:ext cx="6858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p>
        </p:txBody>
      </p:sp>
      <p:sp>
        <p:nvSpPr>
          <p:cNvPr id="2052" name="Rectangle 7"/>
          <p:cNvSpPr>
            <a:spLocks noChangeArrowheads="1"/>
          </p:cNvSpPr>
          <p:nvPr/>
        </p:nvSpPr>
        <p:spPr bwMode="auto">
          <a:xfrm>
            <a:off x="30163" y="1752600"/>
            <a:ext cx="67056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spcBef>
                <a:spcPct val="20000"/>
              </a:spcBef>
              <a:buFont typeface="Arial" charset="0"/>
              <a:buChar char="•"/>
              <a:tabLst>
                <a:tab pos="2228850" algn="l"/>
                <a:tab pos="2286000" algn="l"/>
              </a:tabLst>
              <a:defRPr sz="3200">
                <a:solidFill>
                  <a:schemeClr val="tx1"/>
                </a:solidFill>
                <a:latin typeface="Calibri" pitchFamily="34" charset="0"/>
              </a:defRPr>
            </a:lvl1pPr>
            <a:lvl2pPr marL="742950" indent="-285750" eaLnBrk="0" hangingPunct="0">
              <a:spcBef>
                <a:spcPct val="20000"/>
              </a:spcBef>
              <a:buFont typeface="Arial" charset="0"/>
              <a:buChar char="–"/>
              <a:tabLst>
                <a:tab pos="2228850" algn="l"/>
                <a:tab pos="2286000" algn="l"/>
              </a:tabLst>
              <a:defRPr sz="2800">
                <a:solidFill>
                  <a:schemeClr val="tx1"/>
                </a:solidFill>
                <a:latin typeface="Calibri" pitchFamily="34" charset="0"/>
              </a:defRPr>
            </a:lvl2pPr>
            <a:lvl3pPr marL="1143000" indent="-228600" eaLnBrk="0" hangingPunct="0">
              <a:spcBef>
                <a:spcPct val="20000"/>
              </a:spcBef>
              <a:buFont typeface="Arial" charset="0"/>
              <a:buChar char="•"/>
              <a:tabLst>
                <a:tab pos="2228850" algn="l"/>
                <a:tab pos="2286000" algn="l"/>
              </a:tabLst>
              <a:defRPr sz="2400">
                <a:solidFill>
                  <a:schemeClr val="tx1"/>
                </a:solidFill>
                <a:latin typeface="Calibri" pitchFamily="34" charset="0"/>
              </a:defRPr>
            </a:lvl3pPr>
            <a:lvl4pPr marL="1600200" indent="-228600" eaLnBrk="0" hangingPunct="0">
              <a:spcBef>
                <a:spcPct val="20000"/>
              </a:spcBef>
              <a:buFont typeface="Arial" charset="0"/>
              <a:buChar char="–"/>
              <a:tabLst>
                <a:tab pos="2228850" algn="l"/>
                <a:tab pos="2286000" algn="l"/>
              </a:tabLst>
              <a:defRPr sz="2000">
                <a:solidFill>
                  <a:schemeClr val="tx1"/>
                </a:solidFill>
                <a:latin typeface="Calibri" pitchFamily="34" charset="0"/>
              </a:defRPr>
            </a:lvl4pPr>
            <a:lvl5pPr marL="2057400" indent="-228600" eaLnBrk="0" hangingPunct="0">
              <a:spcBef>
                <a:spcPct val="20000"/>
              </a:spcBef>
              <a:buFont typeface="Arial" charset="0"/>
              <a:buChar char="»"/>
              <a:tabLst>
                <a:tab pos="2228850" algn="l"/>
                <a:tab pos="2286000" algn="l"/>
              </a:tabLst>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tabLst>
                <a:tab pos="2228850" algn="l"/>
                <a:tab pos="2286000" algn="l"/>
              </a:tabLst>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tabLst>
                <a:tab pos="2228850" algn="l"/>
                <a:tab pos="2286000" algn="l"/>
              </a:tabLst>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tabLst>
                <a:tab pos="2228850" algn="l"/>
                <a:tab pos="2286000" algn="l"/>
              </a:tabLst>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tabLst>
                <a:tab pos="2228850" algn="l"/>
                <a:tab pos="2286000" algn="l"/>
              </a:tabLst>
              <a:defRPr sz="2000">
                <a:solidFill>
                  <a:schemeClr val="tx1"/>
                </a:solidFill>
                <a:latin typeface="Calibri" pitchFamily="34" charset="0"/>
              </a:defRPr>
            </a:lvl9pPr>
          </a:lstStyle>
          <a:p>
            <a:pPr>
              <a:spcBef>
                <a:spcPct val="0"/>
              </a:spcBef>
              <a:buFontTx/>
              <a:buNone/>
            </a:pPr>
            <a:r>
              <a:rPr lang="en-US" altLang="en-US" sz="1000" b="1" dirty="0">
                <a:solidFill>
                  <a:srgbClr val="0000CC"/>
                </a:solidFill>
                <a:latin typeface="Baskerville Old Face" panose="02020602080505020303" pitchFamily="18" charset="0"/>
                <a:cs typeface="Times New Roman" pitchFamily="18" charset="0"/>
              </a:rPr>
              <a:t>Business/Individual Name   </a:t>
            </a:r>
            <a:r>
              <a:rPr lang="en-US" altLang="en-US" sz="1000" b="1" dirty="0" smtClean="0">
                <a:solidFill>
                  <a:srgbClr val="0000CC"/>
                </a:solidFill>
                <a:latin typeface="Baskerville Old Face" panose="02020602080505020303" pitchFamily="18" charset="0"/>
                <a:cs typeface="Times New Roman" pitchFamily="18" charset="0"/>
              </a:rPr>
              <a:t>____________________________________  Attention </a:t>
            </a:r>
            <a:r>
              <a:rPr lang="en-US" altLang="en-US" sz="1000" b="1" dirty="0">
                <a:solidFill>
                  <a:srgbClr val="0000CC"/>
                </a:solidFill>
                <a:latin typeface="Baskerville Old Face" panose="02020602080505020303" pitchFamily="18" charset="0"/>
                <a:cs typeface="Times New Roman" pitchFamily="18" charset="0"/>
              </a:rPr>
              <a:t>of   </a:t>
            </a:r>
            <a:r>
              <a:rPr lang="en-US" altLang="en-US" sz="1000" b="1" dirty="0" smtClean="0">
                <a:solidFill>
                  <a:srgbClr val="0000CC"/>
                </a:solidFill>
                <a:latin typeface="Baskerville Old Face" panose="02020602080505020303" pitchFamily="18" charset="0"/>
                <a:cs typeface="Times New Roman" pitchFamily="18" charset="0"/>
              </a:rPr>
              <a:t>_______________________________</a:t>
            </a:r>
          </a:p>
          <a:p>
            <a:pPr>
              <a:lnSpc>
                <a:spcPct val="200000"/>
              </a:lnSpc>
              <a:spcBef>
                <a:spcPct val="0"/>
              </a:spcBef>
              <a:buFontTx/>
              <a:buNone/>
            </a:pPr>
            <a:r>
              <a:rPr lang="en-US" altLang="en-US" sz="1000" b="1" dirty="0" smtClean="0">
                <a:solidFill>
                  <a:srgbClr val="0000CC"/>
                </a:solidFill>
                <a:latin typeface="Baskerville Old Face" panose="02020602080505020303" pitchFamily="18" charset="0"/>
                <a:cs typeface="Times New Roman" pitchFamily="18" charset="0"/>
              </a:rPr>
              <a:t>Address   _____________________________________________________________________________________________</a:t>
            </a:r>
            <a:endParaRPr lang="en-US" altLang="en-US" sz="1000" b="1" dirty="0">
              <a:solidFill>
                <a:srgbClr val="0000CC"/>
              </a:solidFill>
              <a:latin typeface="Baskerville Old Face" panose="02020602080505020303" pitchFamily="18" charset="0"/>
            </a:endParaRPr>
          </a:p>
          <a:p>
            <a:pPr>
              <a:lnSpc>
                <a:spcPct val="200000"/>
              </a:lnSpc>
              <a:spcBef>
                <a:spcPct val="0"/>
              </a:spcBef>
              <a:buFontTx/>
              <a:buNone/>
            </a:pPr>
            <a:r>
              <a:rPr lang="en-US" altLang="en-US" sz="1000" b="1" dirty="0">
                <a:solidFill>
                  <a:srgbClr val="0000CC"/>
                </a:solidFill>
                <a:latin typeface="Baskerville Old Face" panose="02020602080505020303" pitchFamily="18" charset="0"/>
                <a:cs typeface="Times New Roman" pitchFamily="18" charset="0"/>
              </a:rPr>
              <a:t>Phone   </a:t>
            </a:r>
            <a:r>
              <a:rPr lang="en-US" altLang="en-US" sz="1000" b="1" dirty="0" smtClean="0">
                <a:solidFill>
                  <a:srgbClr val="0000CC"/>
                </a:solidFill>
                <a:latin typeface="Baskerville Old Face" panose="02020602080505020303" pitchFamily="18" charset="0"/>
                <a:cs typeface="Times New Roman" pitchFamily="18" charset="0"/>
              </a:rPr>
              <a:t>______________________   Email   _________________________________________________________________</a:t>
            </a:r>
            <a:endParaRPr lang="en-US" altLang="en-US" sz="1000" b="1" dirty="0">
              <a:solidFill>
                <a:srgbClr val="0000CC"/>
              </a:solidFill>
              <a:latin typeface="Baskerville Old Face" panose="02020602080505020303" pitchFamily="18" charset="0"/>
              <a:cs typeface="Times New Roman" pitchFamily="18" charset="0"/>
            </a:endParaRPr>
          </a:p>
          <a:p>
            <a:pPr>
              <a:lnSpc>
                <a:spcPct val="200000"/>
              </a:lnSpc>
              <a:spcBef>
                <a:spcPct val="0"/>
              </a:spcBef>
              <a:buFontTx/>
              <a:buNone/>
            </a:pPr>
            <a:r>
              <a:rPr lang="en-US" altLang="en-US" sz="1000" b="1" dirty="0">
                <a:solidFill>
                  <a:srgbClr val="0000CC"/>
                </a:solidFill>
                <a:latin typeface="Baskerville Old Face" panose="02020602080505020303" pitchFamily="18" charset="0"/>
                <a:cs typeface="Times New Roman" pitchFamily="18" charset="0"/>
              </a:rPr>
              <a:t>This gift is in honor of   </a:t>
            </a:r>
            <a:r>
              <a:rPr lang="en-US" altLang="en-US" sz="1000" b="1" dirty="0" smtClean="0">
                <a:solidFill>
                  <a:srgbClr val="0000CC"/>
                </a:solidFill>
                <a:latin typeface="Baskerville Old Face" panose="02020602080505020303" pitchFamily="18" charset="0"/>
                <a:cs typeface="Times New Roman" pitchFamily="18" charset="0"/>
              </a:rPr>
              <a:t>_____________________________________________________________________________</a:t>
            </a:r>
            <a:r>
              <a:rPr lang="en-US" altLang="en-US" sz="1000" b="1" dirty="0" smtClean="0">
                <a:solidFill>
                  <a:srgbClr val="0000CC"/>
                </a:solidFill>
                <a:latin typeface="Cambria" pitchFamily="18" charset="0"/>
                <a:cs typeface="Times New Roman" pitchFamily="18" charset="0"/>
              </a:rPr>
              <a:t>_______</a:t>
            </a:r>
            <a:endParaRPr lang="en-US" altLang="en-US" sz="1000" dirty="0">
              <a:solidFill>
                <a:srgbClr val="0000CC"/>
              </a:solidFill>
              <a:latin typeface="Cambria" pitchFamily="18" charset="0"/>
            </a:endParaRPr>
          </a:p>
        </p:txBody>
      </p:sp>
      <p:sp>
        <p:nvSpPr>
          <p:cNvPr id="2053" name="Rectangle 8"/>
          <p:cNvSpPr>
            <a:spLocks noChangeArrowheads="1"/>
          </p:cNvSpPr>
          <p:nvPr/>
        </p:nvSpPr>
        <p:spPr bwMode="auto">
          <a:xfrm>
            <a:off x="665163" y="2845951"/>
            <a:ext cx="35052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US" altLang="en-US" sz="1000" b="1" dirty="0">
                <a:solidFill>
                  <a:srgbClr val="0000CC"/>
                </a:solidFill>
                <a:latin typeface="Baskerville Old Face" panose="02020602080505020303" pitchFamily="18" charset="0"/>
                <a:cs typeface="Times New Roman" pitchFamily="18" charset="0"/>
              </a:rPr>
              <a:t>I/We do not wish to be recognized</a:t>
            </a:r>
            <a:r>
              <a:rPr lang="en-US" altLang="en-US" sz="1000" b="1" dirty="0">
                <a:solidFill>
                  <a:srgbClr val="0000CC"/>
                </a:solidFill>
                <a:latin typeface="Cambria" pitchFamily="18" charset="0"/>
                <a:cs typeface="Times New Roman" pitchFamily="18" charset="0"/>
              </a:rPr>
              <a:t>.</a:t>
            </a:r>
            <a:endParaRPr lang="en-US" altLang="en-US" sz="1000" dirty="0">
              <a:solidFill>
                <a:srgbClr val="0000CC"/>
              </a:solidFill>
              <a:latin typeface="Arial" charset="0"/>
            </a:endParaRPr>
          </a:p>
        </p:txBody>
      </p:sp>
      <p:sp>
        <p:nvSpPr>
          <p:cNvPr id="2054" name="Rectangle 8"/>
          <p:cNvSpPr>
            <a:spLocks noChangeArrowheads="1"/>
          </p:cNvSpPr>
          <p:nvPr/>
        </p:nvSpPr>
        <p:spPr bwMode="auto">
          <a:xfrm>
            <a:off x="2252930" y="1295400"/>
            <a:ext cx="1991251"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tabLst>
                <a:tab pos="2228850" algn="l"/>
                <a:tab pos="2286000" algn="l"/>
              </a:tabLst>
              <a:defRPr sz="3200">
                <a:solidFill>
                  <a:schemeClr val="tx1"/>
                </a:solidFill>
                <a:latin typeface="Calibri" pitchFamily="34" charset="0"/>
              </a:defRPr>
            </a:lvl1pPr>
            <a:lvl2pPr marL="742950" indent="-285750" eaLnBrk="0" hangingPunct="0">
              <a:spcBef>
                <a:spcPct val="20000"/>
              </a:spcBef>
              <a:buFont typeface="Arial" charset="0"/>
              <a:buChar char="–"/>
              <a:tabLst>
                <a:tab pos="2228850" algn="l"/>
                <a:tab pos="2286000" algn="l"/>
              </a:tabLst>
              <a:defRPr sz="2800">
                <a:solidFill>
                  <a:schemeClr val="tx1"/>
                </a:solidFill>
                <a:latin typeface="Calibri" pitchFamily="34" charset="0"/>
              </a:defRPr>
            </a:lvl2pPr>
            <a:lvl3pPr marL="1143000" indent="-228600" eaLnBrk="0" hangingPunct="0">
              <a:spcBef>
                <a:spcPct val="20000"/>
              </a:spcBef>
              <a:buFont typeface="Arial" charset="0"/>
              <a:buChar char="•"/>
              <a:tabLst>
                <a:tab pos="2228850" algn="l"/>
                <a:tab pos="2286000" algn="l"/>
              </a:tabLst>
              <a:defRPr sz="2400">
                <a:solidFill>
                  <a:schemeClr val="tx1"/>
                </a:solidFill>
                <a:latin typeface="Calibri" pitchFamily="34" charset="0"/>
              </a:defRPr>
            </a:lvl3pPr>
            <a:lvl4pPr marL="1600200" indent="-228600" eaLnBrk="0" hangingPunct="0">
              <a:spcBef>
                <a:spcPct val="20000"/>
              </a:spcBef>
              <a:buFont typeface="Arial" charset="0"/>
              <a:buChar char="–"/>
              <a:tabLst>
                <a:tab pos="2228850" algn="l"/>
                <a:tab pos="2286000" algn="l"/>
              </a:tabLst>
              <a:defRPr sz="2000">
                <a:solidFill>
                  <a:schemeClr val="tx1"/>
                </a:solidFill>
                <a:latin typeface="Calibri" pitchFamily="34" charset="0"/>
              </a:defRPr>
            </a:lvl4pPr>
            <a:lvl5pPr marL="2057400" indent="-228600" eaLnBrk="0" hangingPunct="0">
              <a:spcBef>
                <a:spcPct val="20000"/>
              </a:spcBef>
              <a:buFont typeface="Arial" charset="0"/>
              <a:buChar char="»"/>
              <a:tabLst>
                <a:tab pos="2228850" algn="l"/>
                <a:tab pos="2286000" algn="l"/>
              </a:tabLst>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tabLst>
                <a:tab pos="2228850" algn="l"/>
                <a:tab pos="2286000" algn="l"/>
              </a:tabLst>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tabLst>
                <a:tab pos="2228850" algn="l"/>
                <a:tab pos="2286000" algn="l"/>
              </a:tabLst>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tabLst>
                <a:tab pos="2228850" algn="l"/>
                <a:tab pos="2286000" algn="l"/>
              </a:tabLst>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tabLst>
                <a:tab pos="2228850" algn="l"/>
                <a:tab pos="2286000" algn="l"/>
              </a:tabLst>
              <a:defRPr sz="2000">
                <a:solidFill>
                  <a:schemeClr val="tx1"/>
                </a:solidFill>
                <a:latin typeface="Calibri" pitchFamily="34" charset="0"/>
              </a:defRPr>
            </a:lvl9pPr>
          </a:lstStyle>
          <a:p>
            <a:pPr algn="ctr" eaLnBrk="1" hangingPunct="1">
              <a:spcBef>
                <a:spcPct val="0"/>
              </a:spcBef>
              <a:buFontTx/>
              <a:buNone/>
            </a:pPr>
            <a:r>
              <a:rPr lang="en-US" altLang="en-US" sz="1600" b="1" dirty="0" smtClean="0">
                <a:solidFill>
                  <a:srgbClr val="0000CC"/>
                </a:solidFill>
                <a:latin typeface="Baskerville Old Face" panose="02020602080505020303" pitchFamily="18" charset="0"/>
                <a:cs typeface="Times New Roman" pitchFamily="18" charset="0"/>
              </a:rPr>
              <a:t>DONATION FORM</a:t>
            </a:r>
          </a:p>
          <a:p>
            <a:pPr algn="ctr" eaLnBrk="1" hangingPunct="1">
              <a:spcBef>
                <a:spcPct val="0"/>
              </a:spcBef>
              <a:buFontTx/>
              <a:buNone/>
            </a:pPr>
            <a:r>
              <a:rPr lang="en-US" altLang="en-US" sz="1000" b="1" dirty="0" smtClean="0">
                <a:solidFill>
                  <a:srgbClr val="0000CC"/>
                </a:solidFill>
                <a:latin typeface="Baskerville Old Face" panose="02020602080505020303" pitchFamily="18" charset="0"/>
                <a:cs typeface="Times New Roman" pitchFamily="18" charset="0"/>
              </a:rPr>
              <a:t>(</a:t>
            </a:r>
            <a:r>
              <a:rPr lang="en-US" altLang="en-US" sz="1000" b="1" dirty="0">
                <a:solidFill>
                  <a:srgbClr val="0000CC"/>
                </a:solidFill>
                <a:latin typeface="Baskerville Old Face" panose="02020602080505020303" pitchFamily="18" charset="0"/>
                <a:cs typeface="Times New Roman" pitchFamily="18" charset="0"/>
              </a:rPr>
              <a:t>Please Print Clearly)</a:t>
            </a:r>
            <a:endParaRPr lang="en-US" altLang="en-US" sz="1600" b="1" dirty="0">
              <a:solidFill>
                <a:srgbClr val="0000CC"/>
              </a:solidFill>
              <a:latin typeface="Baskerville Old Face" panose="02020602080505020303" pitchFamily="18" charset="0"/>
            </a:endParaRPr>
          </a:p>
        </p:txBody>
      </p:sp>
      <p:cxnSp>
        <p:nvCxnSpPr>
          <p:cNvPr id="1033" name="AutoShape 9"/>
          <p:cNvCxnSpPr>
            <a:cxnSpLocks noChangeShapeType="1"/>
          </p:cNvCxnSpPr>
          <p:nvPr/>
        </p:nvCxnSpPr>
        <p:spPr bwMode="auto">
          <a:xfrm>
            <a:off x="30163" y="3124200"/>
            <a:ext cx="6751637" cy="0"/>
          </a:xfrm>
          <a:prstGeom prst="straightConnector1">
            <a:avLst/>
          </a:prstGeom>
          <a:noFill/>
          <a:ln w="57150">
            <a:solidFill>
              <a:srgbClr val="0000CC"/>
            </a:solidFill>
            <a:round/>
            <a:headEnd/>
            <a:tailEnd/>
          </a:ln>
        </p:spPr>
      </p:cxnSp>
      <p:sp>
        <p:nvSpPr>
          <p:cNvPr id="2056" name="Rectangle 12"/>
          <p:cNvSpPr>
            <a:spLocks noChangeArrowheads="1"/>
          </p:cNvSpPr>
          <p:nvPr/>
        </p:nvSpPr>
        <p:spPr bwMode="auto">
          <a:xfrm>
            <a:off x="0" y="5715000"/>
            <a:ext cx="68580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tabLst>
                <a:tab pos="800100" algn="l"/>
                <a:tab pos="2057400" algn="l"/>
              </a:tabLst>
              <a:defRPr sz="3200">
                <a:solidFill>
                  <a:schemeClr val="tx1"/>
                </a:solidFill>
                <a:latin typeface="Calibri" pitchFamily="34" charset="0"/>
              </a:defRPr>
            </a:lvl1pPr>
            <a:lvl2pPr marL="742950" indent="-285750" eaLnBrk="0" hangingPunct="0">
              <a:spcBef>
                <a:spcPct val="20000"/>
              </a:spcBef>
              <a:buFont typeface="Arial" charset="0"/>
              <a:buChar char="–"/>
              <a:tabLst>
                <a:tab pos="800100" algn="l"/>
                <a:tab pos="2057400" algn="l"/>
              </a:tabLst>
              <a:defRPr sz="2800">
                <a:solidFill>
                  <a:schemeClr val="tx1"/>
                </a:solidFill>
                <a:latin typeface="Calibri" pitchFamily="34" charset="0"/>
              </a:defRPr>
            </a:lvl2pPr>
            <a:lvl3pPr marL="1143000" indent="-228600" eaLnBrk="0" hangingPunct="0">
              <a:spcBef>
                <a:spcPct val="20000"/>
              </a:spcBef>
              <a:buFont typeface="Arial" charset="0"/>
              <a:buChar char="•"/>
              <a:tabLst>
                <a:tab pos="800100" algn="l"/>
                <a:tab pos="2057400" algn="l"/>
              </a:tabLst>
              <a:defRPr sz="2400">
                <a:solidFill>
                  <a:schemeClr val="tx1"/>
                </a:solidFill>
                <a:latin typeface="Calibri" pitchFamily="34" charset="0"/>
              </a:defRPr>
            </a:lvl3pPr>
            <a:lvl4pPr marL="1600200" indent="-228600" eaLnBrk="0" hangingPunct="0">
              <a:spcBef>
                <a:spcPct val="20000"/>
              </a:spcBef>
              <a:buFont typeface="Arial" charset="0"/>
              <a:buChar char="–"/>
              <a:tabLst>
                <a:tab pos="800100" algn="l"/>
                <a:tab pos="2057400" algn="l"/>
              </a:tabLst>
              <a:defRPr sz="2000">
                <a:solidFill>
                  <a:schemeClr val="tx1"/>
                </a:solidFill>
                <a:latin typeface="Calibri" pitchFamily="34" charset="0"/>
              </a:defRPr>
            </a:lvl4pPr>
            <a:lvl5pPr marL="2057400" indent="-228600" eaLnBrk="0" hangingPunct="0">
              <a:spcBef>
                <a:spcPct val="20000"/>
              </a:spcBef>
              <a:buFont typeface="Arial" charset="0"/>
              <a:buChar char="»"/>
              <a:tabLst>
                <a:tab pos="800100" algn="l"/>
                <a:tab pos="2057400" algn="l"/>
              </a:tabLst>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tabLst>
                <a:tab pos="800100" algn="l"/>
                <a:tab pos="2057400" algn="l"/>
              </a:tabLst>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tabLst>
                <a:tab pos="800100" algn="l"/>
                <a:tab pos="2057400" algn="l"/>
              </a:tabLst>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tabLst>
                <a:tab pos="800100" algn="l"/>
                <a:tab pos="2057400" algn="l"/>
              </a:tabLst>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tabLst>
                <a:tab pos="800100" algn="l"/>
                <a:tab pos="2057400" algn="l"/>
              </a:tabLst>
              <a:defRPr sz="2000">
                <a:solidFill>
                  <a:schemeClr val="tx1"/>
                </a:solidFill>
                <a:latin typeface="Calibri" pitchFamily="34" charset="0"/>
              </a:defRPr>
            </a:lvl9pPr>
          </a:lstStyle>
          <a:p>
            <a:pPr algn="ctr" eaLnBrk="1" hangingPunct="1">
              <a:spcBef>
                <a:spcPct val="0"/>
              </a:spcBef>
              <a:buFontTx/>
              <a:buNone/>
            </a:pPr>
            <a:r>
              <a:rPr lang="en-US" altLang="en-US" sz="1600" b="1" dirty="0" smtClean="0">
                <a:solidFill>
                  <a:srgbClr val="0000CC"/>
                </a:solidFill>
                <a:latin typeface="Baskerville Old Face" panose="02020602080505020303" pitchFamily="18" charset="0"/>
                <a:cs typeface="Times New Roman" pitchFamily="18" charset="0"/>
              </a:rPr>
              <a:t>PAYMENT OPTIONS</a:t>
            </a:r>
            <a:endParaRPr lang="en-US" altLang="en-US" sz="1600" b="1" dirty="0">
              <a:solidFill>
                <a:srgbClr val="0000CC"/>
              </a:solidFill>
              <a:latin typeface="Baskerville Old Face" panose="02020602080505020303" pitchFamily="18" charset="0"/>
              <a:cs typeface="Times New Roman" pitchFamily="18" charset="0"/>
            </a:endParaRPr>
          </a:p>
        </p:txBody>
      </p:sp>
      <p:sp>
        <p:nvSpPr>
          <p:cNvPr id="2057" name="Rectangle 13"/>
          <p:cNvSpPr>
            <a:spLocks noChangeArrowheads="1"/>
          </p:cNvSpPr>
          <p:nvPr/>
        </p:nvSpPr>
        <p:spPr bwMode="auto">
          <a:xfrm>
            <a:off x="1523716" y="8205788"/>
            <a:ext cx="5135562" cy="862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tabLst>
                <a:tab pos="800100" algn="l"/>
                <a:tab pos="2057400" algn="l"/>
              </a:tabLst>
              <a:defRPr sz="3200">
                <a:solidFill>
                  <a:schemeClr val="tx1"/>
                </a:solidFill>
                <a:latin typeface="Calibri" pitchFamily="34" charset="0"/>
              </a:defRPr>
            </a:lvl1pPr>
            <a:lvl2pPr marL="742950" indent="-285750" eaLnBrk="0" hangingPunct="0">
              <a:spcBef>
                <a:spcPct val="20000"/>
              </a:spcBef>
              <a:buFont typeface="Arial" charset="0"/>
              <a:buChar char="–"/>
              <a:tabLst>
                <a:tab pos="800100" algn="l"/>
                <a:tab pos="2057400" algn="l"/>
              </a:tabLst>
              <a:defRPr sz="2800">
                <a:solidFill>
                  <a:schemeClr val="tx1"/>
                </a:solidFill>
                <a:latin typeface="Calibri" pitchFamily="34" charset="0"/>
              </a:defRPr>
            </a:lvl2pPr>
            <a:lvl3pPr marL="1143000" indent="-228600" eaLnBrk="0" hangingPunct="0">
              <a:spcBef>
                <a:spcPct val="20000"/>
              </a:spcBef>
              <a:buFont typeface="Arial" charset="0"/>
              <a:buChar char="•"/>
              <a:tabLst>
                <a:tab pos="800100" algn="l"/>
                <a:tab pos="2057400" algn="l"/>
              </a:tabLst>
              <a:defRPr sz="2400">
                <a:solidFill>
                  <a:schemeClr val="tx1"/>
                </a:solidFill>
                <a:latin typeface="Calibri" pitchFamily="34" charset="0"/>
              </a:defRPr>
            </a:lvl3pPr>
            <a:lvl4pPr marL="1600200" indent="-228600" eaLnBrk="0" hangingPunct="0">
              <a:spcBef>
                <a:spcPct val="20000"/>
              </a:spcBef>
              <a:buFont typeface="Arial" charset="0"/>
              <a:buChar char="–"/>
              <a:tabLst>
                <a:tab pos="800100" algn="l"/>
                <a:tab pos="2057400" algn="l"/>
              </a:tabLst>
              <a:defRPr sz="2000">
                <a:solidFill>
                  <a:schemeClr val="tx1"/>
                </a:solidFill>
                <a:latin typeface="Calibri" pitchFamily="34" charset="0"/>
              </a:defRPr>
            </a:lvl4pPr>
            <a:lvl5pPr marL="2057400" indent="-228600" eaLnBrk="0" hangingPunct="0">
              <a:spcBef>
                <a:spcPct val="20000"/>
              </a:spcBef>
              <a:buFont typeface="Arial" charset="0"/>
              <a:buChar char="»"/>
              <a:tabLst>
                <a:tab pos="800100" algn="l"/>
                <a:tab pos="2057400" algn="l"/>
              </a:tabLst>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tabLst>
                <a:tab pos="800100" algn="l"/>
                <a:tab pos="2057400" algn="l"/>
              </a:tabLst>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tabLst>
                <a:tab pos="800100" algn="l"/>
                <a:tab pos="2057400" algn="l"/>
              </a:tabLst>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tabLst>
                <a:tab pos="800100" algn="l"/>
                <a:tab pos="2057400" algn="l"/>
              </a:tabLst>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tabLst>
                <a:tab pos="800100" algn="l"/>
                <a:tab pos="2057400" algn="l"/>
              </a:tabLst>
              <a:defRPr sz="2000">
                <a:solidFill>
                  <a:schemeClr val="tx1"/>
                </a:solidFill>
                <a:latin typeface="Calibri" pitchFamily="34" charset="0"/>
              </a:defRPr>
            </a:lvl9pPr>
          </a:lstStyle>
          <a:p>
            <a:pPr algn="ctr">
              <a:spcBef>
                <a:spcPct val="0"/>
              </a:spcBef>
              <a:buFontTx/>
              <a:buNone/>
            </a:pPr>
            <a:r>
              <a:rPr lang="en-US" altLang="en-US" sz="1000" b="1" i="1" dirty="0">
                <a:solidFill>
                  <a:srgbClr val="0000CC"/>
                </a:solidFill>
                <a:latin typeface="Baskerville Old Face" panose="02020602080505020303" pitchFamily="18" charset="0"/>
                <a:cs typeface="Times New Roman" pitchFamily="18" charset="0"/>
              </a:rPr>
              <a:t>Please accept our sincere appreciation for your generous support!</a:t>
            </a:r>
          </a:p>
          <a:p>
            <a:pPr algn="ctr">
              <a:spcBef>
                <a:spcPct val="0"/>
              </a:spcBef>
              <a:buFontTx/>
              <a:buNone/>
            </a:pPr>
            <a:r>
              <a:rPr lang="en-US" altLang="en-US" sz="1000" b="1" dirty="0">
                <a:solidFill>
                  <a:srgbClr val="0000CC"/>
                </a:solidFill>
                <a:latin typeface="Baskerville Old Face" panose="02020602080505020303" pitchFamily="18" charset="0"/>
                <a:cs typeface="Times New Roman" pitchFamily="18" charset="0"/>
              </a:rPr>
              <a:t>Community Counseling Center Foundation</a:t>
            </a:r>
          </a:p>
          <a:p>
            <a:pPr algn="ctr">
              <a:spcBef>
                <a:spcPct val="0"/>
              </a:spcBef>
              <a:buFontTx/>
              <a:buNone/>
            </a:pPr>
            <a:r>
              <a:rPr lang="en-US" altLang="en-US" sz="1000" b="1" dirty="0">
                <a:solidFill>
                  <a:srgbClr val="0000CC"/>
                </a:solidFill>
                <a:latin typeface="Baskerville Old Face" panose="02020602080505020303" pitchFamily="18" charset="0"/>
                <a:cs typeface="Times New Roman" pitchFamily="18" charset="0"/>
              </a:rPr>
              <a:t>402 S Silver Springs RD</a:t>
            </a:r>
          </a:p>
          <a:p>
            <a:pPr algn="ctr">
              <a:spcBef>
                <a:spcPct val="0"/>
              </a:spcBef>
              <a:buFontTx/>
              <a:buNone/>
            </a:pPr>
            <a:r>
              <a:rPr lang="en-US" altLang="en-US" sz="1000" b="1" dirty="0">
                <a:solidFill>
                  <a:srgbClr val="0000CC"/>
                </a:solidFill>
                <a:latin typeface="Baskerville Old Face" panose="02020602080505020303" pitchFamily="18" charset="0"/>
                <a:cs typeface="Times New Roman" pitchFamily="18" charset="0"/>
              </a:rPr>
              <a:t>Cape Girardeau, MO  63703</a:t>
            </a:r>
          </a:p>
          <a:p>
            <a:pPr algn="ctr">
              <a:spcBef>
                <a:spcPct val="0"/>
              </a:spcBef>
              <a:buFontTx/>
              <a:buNone/>
            </a:pPr>
            <a:r>
              <a:rPr lang="en-US" altLang="en-US" sz="1000" b="1" dirty="0">
                <a:solidFill>
                  <a:srgbClr val="0000CC"/>
                </a:solidFill>
                <a:latin typeface="Baskerville Old Face" panose="02020602080505020303" pitchFamily="18" charset="0"/>
                <a:cs typeface="Times New Roman" pitchFamily="18" charset="0"/>
                <a:hlinkClick r:id="rId2"/>
              </a:rPr>
              <a:t>mburton@cccntr.com</a:t>
            </a:r>
            <a:r>
              <a:rPr lang="en-US" altLang="en-US" sz="1000" b="1" dirty="0">
                <a:solidFill>
                  <a:srgbClr val="0000CC"/>
                </a:solidFill>
                <a:latin typeface="Baskerville Old Face" panose="02020602080505020303" pitchFamily="18" charset="0"/>
                <a:cs typeface="Times New Roman" pitchFamily="18" charset="0"/>
              </a:rPr>
              <a:t> </a:t>
            </a:r>
            <a:r>
              <a:rPr lang="en-US" altLang="en-US" sz="1000" b="1" dirty="0">
                <a:solidFill>
                  <a:srgbClr val="0000CC"/>
                </a:solidFill>
                <a:latin typeface="Baskerville Old Face" panose="02020602080505020303" pitchFamily="18" charset="0"/>
                <a:cs typeface="Times New Roman" pitchFamily="18" charset="0"/>
                <a:sym typeface="Symbol" pitchFamily="18" charset="2"/>
              </a:rPr>
              <a:t> (573)332-2795</a:t>
            </a:r>
            <a:endParaRPr lang="en-US" altLang="en-US" sz="1000" dirty="0">
              <a:solidFill>
                <a:srgbClr val="0000CC"/>
              </a:solidFill>
              <a:latin typeface="Baskerville Old Face" panose="02020602080505020303" pitchFamily="18" charset="0"/>
            </a:endParaRPr>
          </a:p>
        </p:txBody>
      </p:sp>
      <p:sp>
        <p:nvSpPr>
          <p:cNvPr id="2060" name="Rectangle 12"/>
          <p:cNvSpPr>
            <a:spLocks noChangeArrowheads="1"/>
          </p:cNvSpPr>
          <p:nvPr/>
        </p:nvSpPr>
        <p:spPr bwMode="auto">
          <a:xfrm>
            <a:off x="0" y="6019800"/>
            <a:ext cx="6858000" cy="115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nchor="ctr">
            <a:spAutoFit/>
          </a:bodyPr>
          <a:lstStyle>
            <a:lvl1pPr indent="285750" eaLnBrk="0" hangingPunct="0">
              <a:tabLst>
                <a:tab pos="-1371600" algn="l"/>
              </a:tabLst>
              <a:defRPr>
                <a:solidFill>
                  <a:schemeClr val="tx1"/>
                </a:solidFill>
                <a:latin typeface="Arial" charset="0"/>
              </a:defRPr>
            </a:lvl1pPr>
            <a:lvl2pPr marL="742950" indent="-285750" eaLnBrk="0" hangingPunct="0">
              <a:tabLst>
                <a:tab pos="-1371600" algn="l"/>
              </a:tabLst>
              <a:defRPr>
                <a:solidFill>
                  <a:schemeClr val="tx1"/>
                </a:solidFill>
                <a:latin typeface="Arial" charset="0"/>
              </a:defRPr>
            </a:lvl2pPr>
            <a:lvl3pPr marL="1143000" indent="-228600" eaLnBrk="0" hangingPunct="0">
              <a:tabLst>
                <a:tab pos="-1371600" algn="l"/>
              </a:tabLst>
              <a:defRPr>
                <a:solidFill>
                  <a:schemeClr val="tx1"/>
                </a:solidFill>
                <a:latin typeface="Arial" charset="0"/>
              </a:defRPr>
            </a:lvl3pPr>
            <a:lvl4pPr marL="1600200" indent="-228600" eaLnBrk="0" hangingPunct="0">
              <a:tabLst>
                <a:tab pos="-1371600" algn="l"/>
              </a:tabLst>
              <a:defRPr>
                <a:solidFill>
                  <a:schemeClr val="tx1"/>
                </a:solidFill>
                <a:latin typeface="Arial" charset="0"/>
              </a:defRPr>
            </a:lvl4pPr>
            <a:lvl5pPr marL="2057400" indent="-228600" eaLnBrk="0" hangingPunct="0">
              <a:tabLst>
                <a:tab pos="-1371600" algn="l"/>
              </a:tabLst>
              <a:defRPr>
                <a:solidFill>
                  <a:schemeClr val="tx1"/>
                </a:solidFill>
                <a:latin typeface="Arial" charset="0"/>
              </a:defRPr>
            </a:lvl5pPr>
            <a:lvl6pPr marL="2514600" indent="-228600" eaLnBrk="0" fontAlgn="base" hangingPunct="0">
              <a:spcBef>
                <a:spcPct val="0"/>
              </a:spcBef>
              <a:spcAft>
                <a:spcPct val="0"/>
              </a:spcAft>
              <a:tabLst>
                <a:tab pos="-1371600" algn="l"/>
              </a:tabLst>
              <a:defRPr>
                <a:solidFill>
                  <a:schemeClr val="tx1"/>
                </a:solidFill>
                <a:latin typeface="Arial" charset="0"/>
              </a:defRPr>
            </a:lvl6pPr>
            <a:lvl7pPr marL="2971800" indent="-228600" eaLnBrk="0" fontAlgn="base" hangingPunct="0">
              <a:spcBef>
                <a:spcPct val="0"/>
              </a:spcBef>
              <a:spcAft>
                <a:spcPct val="0"/>
              </a:spcAft>
              <a:tabLst>
                <a:tab pos="-1371600" algn="l"/>
              </a:tabLst>
              <a:defRPr>
                <a:solidFill>
                  <a:schemeClr val="tx1"/>
                </a:solidFill>
                <a:latin typeface="Arial" charset="0"/>
              </a:defRPr>
            </a:lvl7pPr>
            <a:lvl8pPr marL="3429000" indent="-228600" eaLnBrk="0" fontAlgn="base" hangingPunct="0">
              <a:spcBef>
                <a:spcPct val="0"/>
              </a:spcBef>
              <a:spcAft>
                <a:spcPct val="0"/>
              </a:spcAft>
              <a:tabLst>
                <a:tab pos="-1371600" algn="l"/>
              </a:tabLst>
              <a:defRPr>
                <a:solidFill>
                  <a:schemeClr val="tx1"/>
                </a:solidFill>
                <a:latin typeface="Arial" charset="0"/>
              </a:defRPr>
            </a:lvl8pPr>
            <a:lvl9pPr marL="3886200" indent="-228600" eaLnBrk="0" fontAlgn="base" hangingPunct="0">
              <a:spcBef>
                <a:spcPct val="0"/>
              </a:spcBef>
              <a:spcAft>
                <a:spcPct val="0"/>
              </a:spcAft>
              <a:tabLst>
                <a:tab pos="-1371600" algn="l"/>
              </a:tabLst>
              <a:defRPr>
                <a:solidFill>
                  <a:schemeClr val="tx1"/>
                </a:solidFill>
                <a:latin typeface="Arial" charset="0"/>
              </a:defRPr>
            </a:lvl9pPr>
          </a:lstStyle>
          <a:p>
            <a:pPr marL="228600" indent="-228600">
              <a:buFont typeface="+mj-lt"/>
              <a:buAutoNum type="arabicParenR"/>
              <a:defRPr/>
            </a:pPr>
            <a:r>
              <a:rPr lang="en-US" altLang="en-US" sz="1000" b="1" dirty="0" smtClean="0">
                <a:solidFill>
                  <a:srgbClr val="0000CC"/>
                </a:solidFill>
                <a:latin typeface="Baskerville Old Face" panose="02020602080505020303" pitchFamily="18" charset="0"/>
                <a:cs typeface="Times New Roman" pitchFamily="18" charset="0"/>
              </a:rPr>
              <a:t>CHECK enclosed payable to Community Counseling Center Foundation</a:t>
            </a:r>
          </a:p>
          <a:p>
            <a:pPr marL="228600" indent="-228600">
              <a:buFont typeface="+mj-lt"/>
              <a:buAutoNum type="arabicParenR"/>
              <a:defRPr/>
            </a:pPr>
            <a:r>
              <a:rPr lang="en-US" altLang="en-US" sz="1000" b="1" dirty="0" smtClean="0">
                <a:solidFill>
                  <a:srgbClr val="0000CC"/>
                </a:solidFill>
                <a:latin typeface="Baskerville Old Face" panose="02020602080505020303" pitchFamily="18" charset="0"/>
                <a:cs typeface="Times New Roman" pitchFamily="18" charset="0"/>
              </a:rPr>
              <a:t>CREDIT CARD</a:t>
            </a:r>
            <a:endParaRPr lang="en-US" altLang="en-US" sz="1000" dirty="0" smtClean="0">
              <a:solidFill>
                <a:srgbClr val="0000CC"/>
              </a:solidFill>
              <a:latin typeface="Baskerville Old Face" panose="02020602080505020303" pitchFamily="18" charset="0"/>
            </a:endParaRPr>
          </a:p>
          <a:p>
            <a:pPr>
              <a:lnSpc>
                <a:spcPct val="150000"/>
              </a:lnSpc>
              <a:defRPr/>
            </a:pPr>
            <a:r>
              <a:rPr lang="en-US" altLang="en-US" sz="1000" b="1" dirty="0" smtClean="0">
                <a:solidFill>
                  <a:srgbClr val="0000CC"/>
                </a:solidFill>
                <a:latin typeface="Baskerville Old Face" panose="02020602080505020303" pitchFamily="18" charset="0"/>
                <a:cs typeface="Times New Roman" pitchFamily="18" charset="0"/>
              </a:rPr>
              <a:t>Visa     Discover     Master Card      American Express          Exp. Date  ______________   Security Code _____________</a:t>
            </a:r>
            <a:endParaRPr lang="en-US" altLang="en-US" sz="1000" b="1" dirty="0" smtClean="0">
              <a:solidFill>
                <a:srgbClr val="0000CC"/>
              </a:solidFill>
              <a:latin typeface="Baskerville Old Face" panose="02020602080505020303" pitchFamily="18" charset="0"/>
            </a:endParaRPr>
          </a:p>
          <a:p>
            <a:pPr>
              <a:lnSpc>
                <a:spcPct val="200000"/>
              </a:lnSpc>
              <a:defRPr/>
            </a:pPr>
            <a:r>
              <a:rPr lang="en-US" altLang="en-US" sz="1000" b="1" dirty="0" smtClean="0">
                <a:solidFill>
                  <a:srgbClr val="0000CC"/>
                </a:solidFill>
                <a:latin typeface="Baskerville Old Face" panose="02020602080505020303" pitchFamily="18" charset="0"/>
                <a:cs typeface="Times New Roman" pitchFamily="18" charset="0"/>
              </a:rPr>
              <a:t>Credit Card # _______________________________________________  Amount to be charged $  _________________</a:t>
            </a:r>
          </a:p>
          <a:p>
            <a:pPr>
              <a:lnSpc>
                <a:spcPct val="200000"/>
              </a:lnSpc>
              <a:defRPr/>
            </a:pPr>
            <a:r>
              <a:rPr lang="en-US" altLang="en-US" sz="1000" b="1" dirty="0" smtClean="0">
                <a:solidFill>
                  <a:srgbClr val="0000CC"/>
                </a:solidFill>
                <a:latin typeface="Baskerville Old Face" panose="02020602080505020303" pitchFamily="18" charset="0"/>
                <a:cs typeface="Times New Roman" pitchFamily="18" charset="0"/>
              </a:rPr>
              <a:t>Name as it appears on the card  _______________________________________________________________________</a:t>
            </a:r>
            <a:endParaRPr lang="en-US" altLang="en-US" sz="1000" dirty="0" smtClean="0">
              <a:solidFill>
                <a:srgbClr val="0000CC"/>
              </a:solidFill>
              <a:latin typeface="Baskerville Old Face" panose="02020602080505020303" pitchFamily="18" charset="0"/>
            </a:endParaRPr>
          </a:p>
        </p:txBody>
      </p:sp>
      <p:sp>
        <p:nvSpPr>
          <p:cNvPr id="2061" name="Rectangle 20"/>
          <p:cNvSpPr>
            <a:spLocks noChangeArrowheads="1"/>
          </p:cNvSpPr>
          <p:nvPr/>
        </p:nvSpPr>
        <p:spPr bwMode="auto">
          <a:xfrm>
            <a:off x="3352800" y="5254079"/>
            <a:ext cx="3238499"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tabLst>
                <a:tab pos="800100" algn="l"/>
                <a:tab pos="1828800" algn="l"/>
                <a:tab pos="3086100" algn="l"/>
                <a:tab pos="4743450" algn="l"/>
                <a:tab pos="5029200" algn="l"/>
              </a:tabLst>
              <a:defRPr sz="3200">
                <a:solidFill>
                  <a:schemeClr val="tx1"/>
                </a:solidFill>
                <a:latin typeface="Calibri" pitchFamily="34" charset="0"/>
              </a:defRPr>
            </a:lvl1pPr>
            <a:lvl2pPr marL="742950" indent="-285750" eaLnBrk="0" hangingPunct="0">
              <a:spcBef>
                <a:spcPct val="20000"/>
              </a:spcBef>
              <a:buFont typeface="Arial" charset="0"/>
              <a:buChar char="–"/>
              <a:tabLst>
                <a:tab pos="800100" algn="l"/>
                <a:tab pos="1828800" algn="l"/>
                <a:tab pos="3086100" algn="l"/>
                <a:tab pos="4743450" algn="l"/>
                <a:tab pos="5029200" algn="l"/>
              </a:tabLst>
              <a:defRPr sz="2800">
                <a:solidFill>
                  <a:schemeClr val="tx1"/>
                </a:solidFill>
                <a:latin typeface="Calibri" pitchFamily="34" charset="0"/>
              </a:defRPr>
            </a:lvl2pPr>
            <a:lvl3pPr marL="1143000" indent="-228600" eaLnBrk="0" hangingPunct="0">
              <a:spcBef>
                <a:spcPct val="20000"/>
              </a:spcBef>
              <a:buFont typeface="Arial" charset="0"/>
              <a:buChar char="•"/>
              <a:tabLst>
                <a:tab pos="800100" algn="l"/>
                <a:tab pos="1828800" algn="l"/>
                <a:tab pos="3086100" algn="l"/>
                <a:tab pos="4743450" algn="l"/>
                <a:tab pos="5029200" algn="l"/>
              </a:tabLst>
              <a:defRPr sz="2400">
                <a:solidFill>
                  <a:schemeClr val="tx1"/>
                </a:solidFill>
                <a:latin typeface="Calibri" pitchFamily="34" charset="0"/>
              </a:defRPr>
            </a:lvl3pPr>
            <a:lvl4pPr marL="1600200" indent="-228600" eaLnBrk="0" hangingPunct="0">
              <a:spcBef>
                <a:spcPct val="20000"/>
              </a:spcBef>
              <a:buFont typeface="Arial" charset="0"/>
              <a:buChar char="–"/>
              <a:tabLst>
                <a:tab pos="800100" algn="l"/>
                <a:tab pos="1828800" algn="l"/>
                <a:tab pos="3086100" algn="l"/>
                <a:tab pos="4743450" algn="l"/>
                <a:tab pos="5029200" algn="l"/>
              </a:tabLst>
              <a:defRPr sz="2000">
                <a:solidFill>
                  <a:schemeClr val="tx1"/>
                </a:solidFill>
                <a:latin typeface="Calibri" pitchFamily="34" charset="0"/>
              </a:defRPr>
            </a:lvl4pPr>
            <a:lvl5pPr marL="2057400" indent="-228600" eaLnBrk="0" hangingPunct="0">
              <a:spcBef>
                <a:spcPct val="20000"/>
              </a:spcBef>
              <a:buFont typeface="Arial" charset="0"/>
              <a:buChar char="»"/>
              <a:tabLst>
                <a:tab pos="800100" algn="l"/>
                <a:tab pos="1828800" algn="l"/>
                <a:tab pos="3086100" algn="l"/>
                <a:tab pos="4743450" algn="l"/>
                <a:tab pos="5029200" algn="l"/>
              </a:tabLst>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tabLst>
                <a:tab pos="800100" algn="l"/>
                <a:tab pos="1828800" algn="l"/>
                <a:tab pos="3086100" algn="l"/>
                <a:tab pos="4743450" algn="l"/>
                <a:tab pos="5029200" algn="l"/>
              </a:tabLst>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tabLst>
                <a:tab pos="800100" algn="l"/>
                <a:tab pos="1828800" algn="l"/>
                <a:tab pos="3086100" algn="l"/>
                <a:tab pos="4743450" algn="l"/>
                <a:tab pos="5029200" algn="l"/>
              </a:tabLst>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tabLst>
                <a:tab pos="800100" algn="l"/>
                <a:tab pos="1828800" algn="l"/>
                <a:tab pos="3086100" algn="l"/>
                <a:tab pos="4743450" algn="l"/>
                <a:tab pos="5029200" algn="l"/>
              </a:tabLst>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tabLst>
                <a:tab pos="800100" algn="l"/>
                <a:tab pos="1828800" algn="l"/>
                <a:tab pos="3086100" algn="l"/>
                <a:tab pos="4743450" algn="l"/>
                <a:tab pos="5029200" algn="l"/>
              </a:tabLst>
              <a:defRPr sz="2000">
                <a:solidFill>
                  <a:schemeClr val="tx1"/>
                </a:solidFill>
                <a:latin typeface="Calibri" pitchFamily="34" charset="0"/>
              </a:defRPr>
            </a:lvl9pPr>
          </a:lstStyle>
          <a:p>
            <a:pPr algn="ctr" eaLnBrk="1" hangingPunct="1">
              <a:spcBef>
                <a:spcPct val="0"/>
              </a:spcBef>
              <a:buFontTx/>
              <a:buNone/>
            </a:pPr>
            <a:r>
              <a:rPr lang="en-US" altLang="en-US" sz="950" b="1" i="1" dirty="0">
                <a:solidFill>
                  <a:srgbClr val="0000CC"/>
                </a:solidFill>
                <a:latin typeface="Baskerville Old Face" panose="02020602080505020303" pitchFamily="18" charset="0"/>
                <a:cs typeface="Times New Roman" pitchFamily="18" charset="0"/>
              </a:rPr>
              <a:t>Yes, I/we would be happy </a:t>
            </a:r>
            <a:r>
              <a:rPr lang="en-US" altLang="en-US" sz="950" b="1" i="1" dirty="0" smtClean="0">
                <a:solidFill>
                  <a:srgbClr val="0000CC"/>
                </a:solidFill>
                <a:latin typeface="Baskerville Old Face" panose="02020602080505020303" pitchFamily="18" charset="0"/>
                <a:cs typeface="Times New Roman" pitchFamily="18" charset="0"/>
              </a:rPr>
              <a:t>to support our local law enforcement and the CIT Officer Appreciation Banquet at </a:t>
            </a:r>
            <a:r>
              <a:rPr lang="en-US" altLang="en-US" sz="950" b="1" i="1" dirty="0">
                <a:solidFill>
                  <a:srgbClr val="0000CC"/>
                </a:solidFill>
                <a:latin typeface="Baskerville Old Face" panose="02020602080505020303" pitchFamily="18" charset="0"/>
                <a:cs typeface="Times New Roman" pitchFamily="18" charset="0"/>
              </a:rPr>
              <a:t>the level selected</a:t>
            </a:r>
            <a:r>
              <a:rPr lang="en-US" altLang="en-US" sz="950" b="1" dirty="0">
                <a:solidFill>
                  <a:srgbClr val="3312FA"/>
                </a:solidFill>
                <a:latin typeface="Baskerville Old Face" panose="02020602080505020303" pitchFamily="18" charset="0"/>
                <a:cs typeface="Times New Roman" pitchFamily="18" charset="0"/>
              </a:rPr>
              <a:t>.</a:t>
            </a:r>
            <a:endParaRPr lang="en-US" altLang="en-US" sz="950" dirty="0">
              <a:solidFill>
                <a:srgbClr val="3312FA"/>
              </a:solidFill>
              <a:latin typeface="Baskerville Old Face" panose="02020602080505020303" pitchFamily="18" charset="0"/>
            </a:endParaRPr>
          </a:p>
        </p:txBody>
      </p:sp>
      <p:sp>
        <p:nvSpPr>
          <p:cNvPr id="2063" name="Rectangle 21"/>
          <p:cNvSpPr>
            <a:spLocks noChangeArrowheads="1"/>
          </p:cNvSpPr>
          <p:nvPr/>
        </p:nvSpPr>
        <p:spPr bwMode="auto">
          <a:xfrm>
            <a:off x="147639" y="3200400"/>
            <a:ext cx="3241892" cy="2539157"/>
          </a:xfrm>
          <a:prstGeom prst="rect">
            <a:avLst/>
          </a:prstGeom>
          <a:noFill/>
          <a:ln w="9525">
            <a:noFill/>
            <a:miter lim="800000"/>
            <a:headEnd/>
            <a:tailEnd/>
          </a:ln>
        </p:spPr>
        <p:txBody>
          <a:bodyPr wrap="square">
            <a:spAutoFit/>
          </a:bodyPr>
          <a:lstStyle/>
          <a:p>
            <a:pPr>
              <a:buClr>
                <a:srgbClr val="B3A2C7"/>
              </a:buClr>
              <a:buSzPct val="75000"/>
              <a:defRPr/>
            </a:pPr>
            <a:r>
              <a:rPr lang="en-US" sz="1100" b="1" dirty="0" smtClean="0">
                <a:solidFill>
                  <a:srgbClr val="0000CC"/>
                </a:solidFill>
                <a:latin typeface="Baskerville Old Face" panose="02020602080505020303" pitchFamily="18" charset="0"/>
                <a:cs typeface="Times New Roman" pitchFamily="18" charset="0"/>
              </a:rPr>
              <a:t>GOLD BADGE SPONSOR   $500 </a:t>
            </a:r>
            <a:endParaRPr lang="en-US" sz="1100" b="1" dirty="0">
              <a:solidFill>
                <a:srgbClr val="0000CC"/>
              </a:solidFill>
              <a:latin typeface="Baskerville Old Face" panose="02020602080505020303" pitchFamily="18" charset="0"/>
              <a:cs typeface="Times New Roman" pitchFamily="18" charset="0"/>
            </a:endParaRPr>
          </a:p>
          <a:p>
            <a:pPr marL="171450" indent="-171450">
              <a:buClr>
                <a:srgbClr val="0000CC"/>
              </a:buClr>
              <a:buSzPct val="75000"/>
              <a:buFont typeface="Wingdings" panose="05000000000000000000" pitchFamily="2" charset="2"/>
              <a:buChar char="v"/>
              <a:defRPr/>
            </a:pPr>
            <a:r>
              <a:rPr lang="en-US" sz="950" dirty="0">
                <a:solidFill>
                  <a:srgbClr val="0000CC"/>
                </a:solidFill>
                <a:latin typeface="Baskerville Old Face" panose="02020602080505020303" pitchFamily="18" charset="0"/>
                <a:cs typeface="Times New Roman" pitchFamily="18" charset="0"/>
              </a:rPr>
              <a:t>Eight complimentary tickets to </a:t>
            </a:r>
            <a:r>
              <a:rPr lang="en-US" sz="950" dirty="0" smtClean="0">
                <a:solidFill>
                  <a:srgbClr val="0000CC"/>
                </a:solidFill>
                <a:latin typeface="Baskerville Old Face" panose="02020602080505020303" pitchFamily="18" charset="0"/>
                <a:cs typeface="Times New Roman" pitchFamily="18" charset="0"/>
              </a:rPr>
              <a:t>event if requested</a:t>
            </a:r>
          </a:p>
          <a:p>
            <a:pPr marL="171450" indent="-171450">
              <a:buClr>
                <a:srgbClr val="0000CC"/>
              </a:buClr>
              <a:buSzPct val="75000"/>
              <a:buFont typeface="Wingdings" panose="05000000000000000000" pitchFamily="2" charset="2"/>
              <a:buChar char="v"/>
              <a:defRPr/>
            </a:pPr>
            <a:r>
              <a:rPr lang="en-US" sz="950" dirty="0" smtClean="0">
                <a:solidFill>
                  <a:srgbClr val="0000CC"/>
                </a:solidFill>
                <a:latin typeface="Baskerville Old Face" panose="02020602080505020303" pitchFamily="18" charset="0"/>
                <a:cs typeface="Times New Roman" pitchFamily="18" charset="0"/>
              </a:rPr>
              <a:t>Reserved seating at “Tribute Table”</a:t>
            </a:r>
            <a:endParaRPr lang="en-US" sz="950" dirty="0">
              <a:solidFill>
                <a:srgbClr val="0000CC"/>
              </a:solidFill>
              <a:latin typeface="Baskerville Old Face" panose="02020602080505020303" pitchFamily="18" charset="0"/>
              <a:cs typeface="Times New Roman" pitchFamily="18" charset="0"/>
            </a:endParaRPr>
          </a:p>
          <a:p>
            <a:pPr marL="171450" indent="-171450">
              <a:buClr>
                <a:srgbClr val="0000CC"/>
              </a:buClr>
              <a:buSzPct val="75000"/>
              <a:buFont typeface="Wingdings" panose="05000000000000000000" pitchFamily="2" charset="2"/>
              <a:buChar char="v"/>
              <a:defRPr/>
            </a:pPr>
            <a:r>
              <a:rPr lang="en-US" sz="950" dirty="0" smtClean="0">
                <a:solidFill>
                  <a:srgbClr val="0000CC"/>
                </a:solidFill>
                <a:latin typeface="Baskerville Old Face" panose="02020602080505020303" pitchFamily="18" charset="0"/>
                <a:cs typeface="Times New Roman" pitchFamily="18" charset="0"/>
              </a:rPr>
              <a:t>Your Company Name/Logo prominent on event signage </a:t>
            </a:r>
          </a:p>
          <a:p>
            <a:pPr marL="171450" indent="-171450">
              <a:buClr>
                <a:srgbClr val="0000CC"/>
              </a:buClr>
              <a:buSzPct val="75000"/>
              <a:buFont typeface="Wingdings" panose="05000000000000000000" pitchFamily="2" charset="2"/>
              <a:buChar char="v"/>
              <a:defRPr/>
            </a:pPr>
            <a:r>
              <a:rPr lang="en-US" sz="950" dirty="0" smtClean="0">
                <a:solidFill>
                  <a:srgbClr val="0000CC"/>
                </a:solidFill>
                <a:latin typeface="Baskerville Old Face" panose="02020602080505020303" pitchFamily="18" charset="0"/>
                <a:cs typeface="Times New Roman" pitchFamily="18" charset="0"/>
              </a:rPr>
              <a:t>Prominent program recognition</a:t>
            </a:r>
            <a:endParaRPr lang="en-US" sz="950" dirty="0">
              <a:solidFill>
                <a:srgbClr val="0000CC"/>
              </a:solidFill>
              <a:latin typeface="Baskerville Old Face" panose="02020602080505020303" pitchFamily="18" charset="0"/>
              <a:cs typeface="Times New Roman" pitchFamily="18" charset="0"/>
            </a:endParaRPr>
          </a:p>
          <a:p>
            <a:pPr marL="171450" indent="-171450">
              <a:buClr>
                <a:srgbClr val="0000CC"/>
              </a:buClr>
              <a:buSzPct val="75000"/>
              <a:buFont typeface="Wingdings" panose="05000000000000000000" pitchFamily="2" charset="2"/>
              <a:buChar char="v"/>
              <a:defRPr/>
            </a:pPr>
            <a:r>
              <a:rPr lang="en-US" sz="950" dirty="0" smtClean="0">
                <a:solidFill>
                  <a:srgbClr val="0000CC"/>
                </a:solidFill>
                <a:latin typeface="Baskerville Old Face" panose="02020602080505020303" pitchFamily="18" charset="0"/>
                <a:cs typeface="Times New Roman" pitchFamily="18" charset="0"/>
              </a:rPr>
              <a:t>Appropriate recognition </a:t>
            </a:r>
            <a:r>
              <a:rPr lang="en-US" sz="950" dirty="0">
                <a:solidFill>
                  <a:srgbClr val="0000CC"/>
                </a:solidFill>
                <a:latin typeface="Baskerville Old Face" panose="02020602080505020303" pitchFamily="18" charset="0"/>
                <a:cs typeface="Times New Roman" pitchFamily="18" charset="0"/>
              </a:rPr>
              <a:t>on </a:t>
            </a:r>
            <a:r>
              <a:rPr lang="en-US" sz="950" dirty="0" smtClean="0">
                <a:solidFill>
                  <a:srgbClr val="0000CC"/>
                </a:solidFill>
                <a:latin typeface="Baskerville Old Face" panose="02020602080505020303" pitchFamily="18" charset="0"/>
                <a:cs typeface="Times New Roman" pitchFamily="18" charset="0"/>
              </a:rPr>
              <a:t>CCC Foundation </a:t>
            </a:r>
            <a:r>
              <a:rPr lang="en-US" sz="950" dirty="0">
                <a:solidFill>
                  <a:srgbClr val="0000CC"/>
                </a:solidFill>
                <a:latin typeface="Baskerville Old Face" panose="02020602080505020303" pitchFamily="18" charset="0"/>
                <a:cs typeface="Times New Roman" pitchFamily="18" charset="0"/>
              </a:rPr>
              <a:t>website</a:t>
            </a:r>
          </a:p>
          <a:p>
            <a:pPr>
              <a:buClr>
                <a:srgbClr val="0000CC"/>
              </a:buClr>
              <a:buSzPct val="75000"/>
              <a:defRPr/>
            </a:pPr>
            <a:endParaRPr lang="en-US" sz="600" b="1" dirty="0">
              <a:solidFill>
                <a:srgbClr val="0000CC"/>
              </a:solidFill>
              <a:latin typeface="Cambria" pitchFamily="18" charset="0"/>
              <a:cs typeface="Times New Roman" pitchFamily="18" charset="0"/>
            </a:endParaRPr>
          </a:p>
          <a:p>
            <a:pPr>
              <a:buClr>
                <a:srgbClr val="0000CC"/>
              </a:buClr>
              <a:buSzPct val="75000"/>
              <a:defRPr/>
            </a:pPr>
            <a:r>
              <a:rPr lang="en-US" sz="1100" b="1" cap="all" dirty="0" smtClean="0">
                <a:solidFill>
                  <a:srgbClr val="0000CC"/>
                </a:solidFill>
                <a:latin typeface="Baskerville Old Face" panose="02020602080505020303" pitchFamily="18" charset="0"/>
                <a:cs typeface="Times New Roman" pitchFamily="18" charset="0"/>
              </a:rPr>
              <a:t>Silver  Shield  Sponsor   </a:t>
            </a:r>
            <a:r>
              <a:rPr lang="en-US" sz="1100" b="1" dirty="0" smtClean="0">
                <a:solidFill>
                  <a:srgbClr val="0000CC"/>
                </a:solidFill>
                <a:latin typeface="Baskerville Old Face" panose="02020602080505020303" pitchFamily="18" charset="0"/>
                <a:cs typeface="Times New Roman" pitchFamily="18" charset="0"/>
              </a:rPr>
              <a:t>$250</a:t>
            </a:r>
            <a:endParaRPr lang="en-US" sz="1100" b="1" dirty="0">
              <a:solidFill>
                <a:srgbClr val="0000CC"/>
              </a:solidFill>
              <a:latin typeface="Baskerville Old Face" panose="02020602080505020303" pitchFamily="18" charset="0"/>
              <a:cs typeface="Times New Roman" pitchFamily="18" charset="0"/>
            </a:endParaRPr>
          </a:p>
          <a:p>
            <a:pPr marL="171450" indent="-171450">
              <a:buClr>
                <a:srgbClr val="0000CC"/>
              </a:buClr>
              <a:buSzPct val="75000"/>
              <a:buFont typeface="Wingdings" panose="05000000000000000000" pitchFamily="2" charset="2"/>
              <a:buChar char="v"/>
              <a:defRPr/>
            </a:pPr>
            <a:r>
              <a:rPr lang="en-US" sz="950" dirty="0" smtClean="0">
                <a:solidFill>
                  <a:srgbClr val="0000CC"/>
                </a:solidFill>
                <a:latin typeface="Baskerville Old Face" panose="02020602080505020303" pitchFamily="18" charset="0"/>
                <a:cs typeface="Times New Roman" pitchFamily="18" charset="0"/>
              </a:rPr>
              <a:t>Four </a:t>
            </a:r>
            <a:r>
              <a:rPr lang="en-US" sz="950" dirty="0">
                <a:solidFill>
                  <a:srgbClr val="0000CC"/>
                </a:solidFill>
                <a:latin typeface="Baskerville Old Face" panose="02020602080505020303" pitchFamily="18" charset="0"/>
                <a:cs typeface="Times New Roman" pitchFamily="18" charset="0"/>
              </a:rPr>
              <a:t>complimentary tickets to </a:t>
            </a:r>
            <a:r>
              <a:rPr lang="en-US" sz="950" dirty="0" smtClean="0">
                <a:solidFill>
                  <a:srgbClr val="0000CC"/>
                </a:solidFill>
                <a:latin typeface="Baskerville Old Face" panose="02020602080505020303" pitchFamily="18" charset="0"/>
                <a:cs typeface="Times New Roman" pitchFamily="18" charset="0"/>
              </a:rPr>
              <a:t>event if requested</a:t>
            </a:r>
            <a:endParaRPr lang="en-US" sz="950" dirty="0">
              <a:solidFill>
                <a:srgbClr val="0000CC"/>
              </a:solidFill>
              <a:latin typeface="Baskerville Old Face" panose="02020602080505020303" pitchFamily="18" charset="0"/>
              <a:cs typeface="Times New Roman" pitchFamily="18" charset="0"/>
            </a:endParaRPr>
          </a:p>
          <a:p>
            <a:pPr marL="171450" indent="-171450">
              <a:buClr>
                <a:srgbClr val="0000CC"/>
              </a:buClr>
              <a:buSzPct val="75000"/>
              <a:buFont typeface="Wingdings" panose="05000000000000000000" pitchFamily="2" charset="2"/>
              <a:buChar char="v"/>
              <a:defRPr/>
            </a:pPr>
            <a:r>
              <a:rPr lang="en-US" sz="950" dirty="0" smtClean="0">
                <a:solidFill>
                  <a:srgbClr val="0000CC"/>
                </a:solidFill>
                <a:latin typeface="Baskerville Old Face" panose="02020602080505020303" pitchFamily="18" charset="0"/>
                <a:cs typeface="Times New Roman" pitchFamily="18" charset="0"/>
              </a:rPr>
              <a:t>Your Company Name/Logo on event signage</a:t>
            </a:r>
          </a:p>
          <a:p>
            <a:pPr marL="171450" indent="-171450">
              <a:buClr>
                <a:srgbClr val="0000CC"/>
              </a:buClr>
              <a:buSzPct val="75000"/>
              <a:buFont typeface="Wingdings" panose="05000000000000000000" pitchFamily="2" charset="2"/>
              <a:buChar char="v"/>
              <a:defRPr/>
            </a:pPr>
            <a:r>
              <a:rPr lang="en-US" sz="950" dirty="0" smtClean="0">
                <a:solidFill>
                  <a:srgbClr val="0000CC"/>
                </a:solidFill>
                <a:latin typeface="Baskerville Old Face" panose="02020602080505020303" pitchFamily="18" charset="0"/>
                <a:cs typeface="Times New Roman" pitchFamily="18" charset="0"/>
              </a:rPr>
              <a:t>Appropriate Program recognition</a:t>
            </a:r>
            <a:endParaRPr lang="en-US" sz="950" dirty="0">
              <a:solidFill>
                <a:srgbClr val="0000CC"/>
              </a:solidFill>
              <a:latin typeface="Baskerville Old Face" panose="02020602080505020303" pitchFamily="18" charset="0"/>
              <a:cs typeface="Times New Roman" pitchFamily="18" charset="0"/>
            </a:endParaRPr>
          </a:p>
          <a:p>
            <a:pPr marL="171450" indent="-171450">
              <a:buClr>
                <a:srgbClr val="0000CC"/>
              </a:buClr>
              <a:buSzPct val="75000"/>
              <a:buFont typeface="Wingdings" panose="05000000000000000000" pitchFamily="2" charset="2"/>
              <a:buChar char="v"/>
              <a:defRPr/>
            </a:pPr>
            <a:r>
              <a:rPr lang="en-US" sz="950" dirty="0" smtClean="0">
                <a:solidFill>
                  <a:srgbClr val="0000CC"/>
                </a:solidFill>
                <a:latin typeface="Baskerville Old Face" panose="02020602080505020303" pitchFamily="18" charset="0"/>
                <a:cs typeface="Times New Roman" pitchFamily="18" charset="0"/>
              </a:rPr>
              <a:t>Appropriate recognition </a:t>
            </a:r>
            <a:r>
              <a:rPr lang="en-US" sz="950" dirty="0">
                <a:solidFill>
                  <a:srgbClr val="0000CC"/>
                </a:solidFill>
                <a:latin typeface="Baskerville Old Face" panose="02020602080505020303" pitchFamily="18" charset="0"/>
                <a:cs typeface="Times New Roman" pitchFamily="18" charset="0"/>
              </a:rPr>
              <a:t>on </a:t>
            </a:r>
            <a:r>
              <a:rPr lang="en-US" sz="950" dirty="0" smtClean="0">
                <a:solidFill>
                  <a:srgbClr val="0000CC"/>
                </a:solidFill>
                <a:latin typeface="Baskerville Old Face" panose="02020602080505020303" pitchFamily="18" charset="0"/>
                <a:cs typeface="Times New Roman" pitchFamily="18" charset="0"/>
              </a:rPr>
              <a:t>CCC Foundation website</a:t>
            </a:r>
          </a:p>
          <a:p>
            <a:pPr>
              <a:buClr>
                <a:srgbClr val="0000CC"/>
              </a:buClr>
              <a:buSzPct val="75000"/>
              <a:defRPr/>
            </a:pPr>
            <a:endParaRPr lang="en-US" sz="600" dirty="0">
              <a:solidFill>
                <a:srgbClr val="0000CC"/>
              </a:solidFill>
              <a:latin typeface="Baskerville Old Face" panose="02020602080505020303" pitchFamily="18" charset="0"/>
              <a:cs typeface="Times New Roman" pitchFamily="18" charset="0"/>
            </a:endParaRPr>
          </a:p>
          <a:p>
            <a:pPr eaLnBrk="0" hangingPunct="0">
              <a:buClr>
                <a:srgbClr val="8064A2">
                  <a:lumMod val="60000"/>
                  <a:lumOff val="40000"/>
                </a:srgbClr>
              </a:buClr>
              <a:buSzPct val="75000"/>
              <a:tabLst>
                <a:tab pos="800100" algn="l"/>
                <a:tab pos="1828800" algn="l"/>
                <a:tab pos="3086100" algn="l"/>
                <a:tab pos="4743450" algn="l"/>
                <a:tab pos="5029200" algn="l"/>
              </a:tabLst>
              <a:defRPr/>
            </a:pPr>
            <a:r>
              <a:rPr lang="en-US" sz="1100" b="1" cap="all" dirty="0">
                <a:solidFill>
                  <a:srgbClr val="0000CC"/>
                </a:solidFill>
                <a:latin typeface="Baskerville Old Face" panose="02020602080505020303" pitchFamily="18" charset="0"/>
                <a:ea typeface="Times New Roman" pitchFamily="18" charset="0"/>
                <a:cs typeface="Times New Roman" pitchFamily="18" charset="0"/>
              </a:rPr>
              <a:t>Bronze  </a:t>
            </a:r>
            <a:r>
              <a:rPr lang="en-US" sz="1100" b="1" i="1" cap="all" dirty="0">
                <a:solidFill>
                  <a:srgbClr val="0000CC"/>
                </a:solidFill>
                <a:latin typeface="Baskerville Old Face" panose="02020602080505020303" pitchFamily="18" charset="0"/>
                <a:ea typeface="Times New Roman" pitchFamily="18" charset="0"/>
                <a:cs typeface="Times New Roman" pitchFamily="18" charset="0"/>
              </a:rPr>
              <a:t>Back The Blue  </a:t>
            </a:r>
            <a:r>
              <a:rPr lang="en-US" sz="1100" b="1" cap="all" dirty="0">
                <a:solidFill>
                  <a:srgbClr val="0000CC"/>
                </a:solidFill>
                <a:latin typeface="Baskerville Old Face" panose="02020602080505020303" pitchFamily="18" charset="0"/>
                <a:ea typeface="Times New Roman" pitchFamily="18" charset="0"/>
                <a:cs typeface="Times New Roman" pitchFamily="18" charset="0"/>
              </a:rPr>
              <a:t>Sponsor   </a:t>
            </a:r>
            <a:r>
              <a:rPr lang="en-US" sz="1100" b="1" dirty="0">
                <a:solidFill>
                  <a:srgbClr val="0000CC"/>
                </a:solidFill>
                <a:latin typeface="Baskerville Old Face" panose="02020602080505020303" pitchFamily="18" charset="0"/>
                <a:ea typeface="Times New Roman" pitchFamily="18" charset="0"/>
                <a:cs typeface="Times New Roman" pitchFamily="18" charset="0"/>
              </a:rPr>
              <a:t>$100</a:t>
            </a:r>
          </a:p>
          <a:p>
            <a:pPr marL="171450" indent="-171450">
              <a:buClr>
                <a:srgbClr val="3312FA"/>
              </a:buClr>
              <a:buSzPct val="75000"/>
              <a:buFont typeface="Wingdings" panose="05000000000000000000" pitchFamily="2" charset="2"/>
              <a:buChar char="v"/>
              <a:defRPr/>
            </a:pPr>
            <a:r>
              <a:rPr lang="en-US" sz="950" dirty="0">
                <a:solidFill>
                  <a:srgbClr val="0000CC"/>
                </a:solidFill>
                <a:latin typeface="Baskerville Old Face" panose="02020602080505020303" pitchFamily="18" charset="0"/>
                <a:cs typeface="Times New Roman" pitchFamily="18" charset="0"/>
              </a:rPr>
              <a:t>Two complimentary tickets to </a:t>
            </a:r>
            <a:r>
              <a:rPr lang="en-US" sz="950" dirty="0" smtClean="0">
                <a:solidFill>
                  <a:srgbClr val="0000CC"/>
                </a:solidFill>
                <a:latin typeface="Baskerville Old Face" panose="02020602080505020303" pitchFamily="18" charset="0"/>
                <a:cs typeface="Times New Roman" pitchFamily="18" charset="0"/>
              </a:rPr>
              <a:t>event </a:t>
            </a:r>
            <a:r>
              <a:rPr lang="en-US" sz="950" smtClean="0">
                <a:solidFill>
                  <a:srgbClr val="0000CC"/>
                </a:solidFill>
                <a:latin typeface="Baskerville Old Face" panose="02020602080505020303" pitchFamily="18" charset="0"/>
                <a:cs typeface="Times New Roman" pitchFamily="18" charset="0"/>
              </a:rPr>
              <a:t>if requested</a:t>
            </a:r>
            <a:endParaRPr lang="en-US" sz="950" dirty="0">
              <a:solidFill>
                <a:srgbClr val="0000CC"/>
              </a:solidFill>
              <a:latin typeface="Baskerville Old Face" panose="02020602080505020303" pitchFamily="18" charset="0"/>
              <a:cs typeface="Times New Roman" pitchFamily="18" charset="0"/>
            </a:endParaRPr>
          </a:p>
          <a:p>
            <a:pPr marL="171450" indent="-171450">
              <a:buClr>
                <a:srgbClr val="3312FA"/>
              </a:buClr>
              <a:buSzPct val="75000"/>
              <a:buFont typeface="Wingdings" panose="05000000000000000000" pitchFamily="2" charset="2"/>
              <a:buChar char="v"/>
              <a:defRPr/>
            </a:pPr>
            <a:r>
              <a:rPr lang="en-US" sz="950" dirty="0">
                <a:solidFill>
                  <a:srgbClr val="0000CC"/>
                </a:solidFill>
                <a:latin typeface="Baskerville Old Face" panose="02020602080505020303" pitchFamily="18" charset="0"/>
                <a:cs typeface="Times New Roman" pitchFamily="18" charset="0"/>
              </a:rPr>
              <a:t>Appropriate program recognition</a:t>
            </a:r>
          </a:p>
          <a:p>
            <a:pPr marL="171450" indent="-171450">
              <a:buClr>
                <a:srgbClr val="3312FA"/>
              </a:buClr>
              <a:buSzPct val="75000"/>
              <a:buFont typeface="Wingdings" panose="05000000000000000000" pitchFamily="2" charset="2"/>
              <a:buChar char="v"/>
              <a:defRPr/>
            </a:pPr>
            <a:r>
              <a:rPr lang="en-US" sz="950" dirty="0">
                <a:solidFill>
                  <a:srgbClr val="0000CC"/>
                </a:solidFill>
                <a:latin typeface="Baskerville Old Face" panose="02020602080505020303" pitchFamily="18" charset="0"/>
                <a:cs typeface="Times New Roman" pitchFamily="18" charset="0"/>
              </a:rPr>
              <a:t>Recognition on CCC Foundation website</a:t>
            </a:r>
            <a:endParaRPr lang="en-US" sz="950" dirty="0">
              <a:solidFill>
                <a:srgbClr val="0000CC"/>
              </a:solidFill>
              <a:latin typeface="Baskerville Old Face" panose="02020602080505020303" pitchFamily="18" charset="0"/>
            </a:endParaRPr>
          </a:p>
        </p:txBody>
      </p:sp>
      <p:sp>
        <p:nvSpPr>
          <p:cNvPr id="2" name="Rectangle 16"/>
          <p:cNvSpPr>
            <a:spLocks noChangeArrowheads="1"/>
          </p:cNvSpPr>
          <p:nvPr/>
        </p:nvSpPr>
        <p:spPr bwMode="auto">
          <a:xfrm>
            <a:off x="0" y="0"/>
            <a:ext cx="6858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p>
        </p:txBody>
      </p:sp>
      <p:sp>
        <p:nvSpPr>
          <p:cNvPr id="2064" name="Rectangle 17"/>
          <p:cNvSpPr>
            <a:spLocks noChangeArrowheads="1"/>
          </p:cNvSpPr>
          <p:nvPr/>
        </p:nvSpPr>
        <p:spPr bwMode="auto">
          <a:xfrm>
            <a:off x="1257300" y="767169"/>
            <a:ext cx="41910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Font typeface="Arial" charset="0"/>
              <a:buChar char="•"/>
              <a:tabLst>
                <a:tab pos="-1371600" algn="l"/>
              </a:tabLst>
              <a:defRPr sz="3200">
                <a:solidFill>
                  <a:schemeClr val="tx1"/>
                </a:solidFill>
                <a:latin typeface="Calibri" pitchFamily="34" charset="0"/>
              </a:defRPr>
            </a:lvl1pPr>
            <a:lvl2pPr marL="742950" indent="-285750" eaLnBrk="0" hangingPunct="0">
              <a:spcBef>
                <a:spcPct val="20000"/>
              </a:spcBef>
              <a:buFont typeface="Arial" charset="0"/>
              <a:buChar char="–"/>
              <a:tabLst>
                <a:tab pos="-1371600" algn="l"/>
              </a:tabLst>
              <a:defRPr sz="2800">
                <a:solidFill>
                  <a:schemeClr val="tx1"/>
                </a:solidFill>
                <a:latin typeface="Calibri" pitchFamily="34" charset="0"/>
              </a:defRPr>
            </a:lvl2pPr>
            <a:lvl3pPr marL="1143000" indent="-228600" eaLnBrk="0" hangingPunct="0">
              <a:spcBef>
                <a:spcPct val="20000"/>
              </a:spcBef>
              <a:buFont typeface="Arial" charset="0"/>
              <a:buChar char="•"/>
              <a:tabLst>
                <a:tab pos="-1371600" algn="l"/>
              </a:tabLst>
              <a:defRPr sz="2400">
                <a:solidFill>
                  <a:schemeClr val="tx1"/>
                </a:solidFill>
                <a:latin typeface="Calibri" pitchFamily="34" charset="0"/>
              </a:defRPr>
            </a:lvl3pPr>
            <a:lvl4pPr marL="1600200" indent="-228600" eaLnBrk="0" hangingPunct="0">
              <a:spcBef>
                <a:spcPct val="20000"/>
              </a:spcBef>
              <a:buFont typeface="Arial" charset="0"/>
              <a:buChar char="–"/>
              <a:tabLst>
                <a:tab pos="-1371600" algn="l"/>
              </a:tabLst>
              <a:defRPr sz="2000">
                <a:solidFill>
                  <a:schemeClr val="tx1"/>
                </a:solidFill>
                <a:latin typeface="Calibri" pitchFamily="34" charset="0"/>
              </a:defRPr>
            </a:lvl4pPr>
            <a:lvl5pPr marL="2057400" indent="-228600" eaLnBrk="0" hangingPunct="0">
              <a:spcBef>
                <a:spcPct val="20000"/>
              </a:spcBef>
              <a:buFont typeface="Arial" charset="0"/>
              <a:buChar char="»"/>
              <a:tabLst>
                <a:tab pos="-1371600" algn="l"/>
              </a:tabLst>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tabLst>
                <a:tab pos="-1371600" algn="l"/>
              </a:tabLst>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tabLst>
                <a:tab pos="-1371600" algn="l"/>
              </a:tabLst>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tabLst>
                <a:tab pos="-1371600" algn="l"/>
              </a:tabLst>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tabLst>
                <a:tab pos="-1371600" algn="l"/>
              </a:tabLst>
              <a:defRPr sz="2000">
                <a:solidFill>
                  <a:schemeClr val="tx1"/>
                </a:solidFill>
                <a:latin typeface="Calibri" pitchFamily="34" charset="0"/>
              </a:defRPr>
            </a:lvl9pPr>
          </a:lstStyle>
          <a:p>
            <a:pPr algn="ctr" eaLnBrk="1" hangingPunct="1">
              <a:spcBef>
                <a:spcPct val="0"/>
              </a:spcBef>
              <a:buFontTx/>
              <a:buNone/>
            </a:pPr>
            <a:endParaRPr lang="en-US" altLang="en-US" sz="1200" dirty="0">
              <a:latin typeface="Arial" charset="0"/>
            </a:endParaRPr>
          </a:p>
        </p:txBody>
      </p:sp>
      <p:sp>
        <p:nvSpPr>
          <p:cNvPr id="2065" name="TextBox 18"/>
          <p:cNvSpPr txBox="1">
            <a:spLocks noChangeArrowheads="1"/>
          </p:cNvSpPr>
          <p:nvPr/>
        </p:nvSpPr>
        <p:spPr bwMode="auto">
          <a:xfrm>
            <a:off x="762000" y="4988932"/>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latin typeface="Arial" charset="0"/>
            </a:endParaRPr>
          </a:p>
        </p:txBody>
      </p:sp>
      <p:pic>
        <p:nvPicPr>
          <p:cNvPr id="2066" name="Picture 2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38236" y="8289131"/>
            <a:ext cx="778669" cy="7786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3424347" y="3204880"/>
            <a:ext cx="3124200" cy="1923604"/>
          </a:xfrm>
          <a:prstGeom prst="rect">
            <a:avLst/>
          </a:prstGeom>
          <a:noFill/>
        </p:spPr>
        <p:txBody>
          <a:bodyPr wrap="square">
            <a:spAutoFit/>
          </a:bodyPr>
          <a:lstStyle/>
          <a:p>
            <a:pPr eaLnBrk="0" hangingPunct="0">
              <a:buClr>
                <a:srgbClr val="3312FA"/>
              </a:buClr>
              <a:buSzPct val="75000"/>
              <a:tabLst>
                <a:tab pos="800100" algn="l"/>
                <a:tab pos="1828800" algn="l"/>
                <a:tab pos="3086100" algn="l"/>
                <a:tab pos="4743450" algn="l"/>
                <a:tab pos="5029200" algn="l"/>
              </a:tabLst>
              <a:defRPr/>
            </a:pPr>
            <a:r>
              <a:rPr lang="en-US" sz="1100" b="1" cap="all" dirty="0" smtClean="0">
                <a:solidFill>
                  <a:srgbClr val="0000CC"/>
                </a:solidFill>
                <a:latin typeface="Baskerville Old Face" panose="02020602080505020303" pitchFamily="18" charset="0"/>
                <a:ea typeface="Times New Roman" pitchFamily="18" charset="0"/>
                <a:cs typeface="Times New Roman" pitchFamily="18" charset="0"/>
              </a:rPr>
              <a:t>Friends of Law Enforcement $</a:t>
            </a:r>
            <a:r>
              <a:rPr lang="en-US" sz="1100" b="1" dirty="0" smtClean="0">
                <a:solidFill>
                  <a:srgbClr val="0000CC"/>
                </a:solidFill>
                <a:latin typeface="Baskerville Old Face" panose="02020602080505020303" pitchFamily="18" charset="0"/>
                <a:ea typeface="Times New Roman" pitchFamily="18" charset="0"/>
                <a:cs typeface="Times New Roman" pitchFamily="18" charset="0"/>
              </a:rPr>
              <a:t>160</a:t>
            </a:r>
          </a:p>
          <a:p>
            <a:pPr marL="171450" indent="-171450">
              <a:buClr>
                <a:srgbClr val="3312FA"/>
              </a:buClr>
              <a:buSzPct val="75000"/>
              <a:buFont typeface="Wingdings" panose="05000000000000000000" pitchFamily="2" charset="2"/>
              <a:buChar char="v"/>
              <a:defRPr/>
            </a:pPr>
            <a:r>
              <a:rPr lang="en-US" sz="1050" dirty="0" smtClean="0">
                <a:solidFill>
                  <a:srgbClr val="0000CC"/>
                </a:solidFill>
                <a:latin typeface="Baskerville Old Face" panose="02020602080505020303" pitchFamily="18" charset="0"/>
              </a:rPr>
              <a:t>I would like to honor our law enforcement through sponsoring a table of 8 reserved for law enforcement </a:t>
            </a:r>
          </a:p>
          <a:p>
            <a:pPr marL="171450" indent="-171450">
              <a:buClr>
                <a:srgbClr val="3312FA"/>
              </a:buClr>
              <a:buSzPct val="75000"/>
              <a:buFont typeface="Wingdings" panose="05000000000000000000" pitchFamily="2" charset="2"/>
              <a:buChar char="v"/>
              <a:defRPr/>
            </a:pPr>
            <a:r>
              <a:rPr lang="en-US" sz="950" dirty="0" smtClean="0">
                <a:solidFill>
                  <a:srgbClr val="0000CC"/>
                </a:solidFill>
                <a:latin typeface="Baskerville Old Face" panose="02020602080505020303" pitchFamily="18" charset="0"/>
                <a:cs typeface="Times New Roman" pitchFamily="18" charset="0"/>
              </a:rPr>
              <a:t>Signage at event</a:t>
            </a:r>
          </a:p>
          <a:p>
            <a:pPr marL="171450" indent="-171450">
              <a:buClr>
                <a:srgbClr val="3312FA"/>
              </a:buClr>
              <a:buSzPct val="75000"/>
              <a:buFont typeface="Wingdings" panose="05000000000000000000" pitchFamily="2" charset="2"/>
              <a:buChar char="v"/>
              <a:defRPr/>
            </a:pPr>
            <a:r>
              <a:rPr lang="en-US" sz="950" dirty="0" smtClean="0">
                <a:solidFill>
                  <a:srgbClr val="0000CC"/>
                </a:solidFill>
                <a:latin typeface="Baskerville Old Face" panose="02020602080505020303" pitchFamily="18" charset="0"/>
                <a:cs typeface="Times New Roman" pitchFamily="18" charset="0"/>
              </a:rPr>
              <a:t>Program recognition  </a:t>
            </a:r>
          </a:p>
          <a:p>
            <a:pPr marL="171450" indent="-171450">
              <a:buClr>
                <a:srgbClr val="3312FA"/>
              </a:buClr>
              <a:buSzPct val="75000"/>
              <a:buFont typeface="Wingdings" panose="05000000000000000000" pitchFamily="2" charset="2"/>
              <a:buChar char="v"/>
              <a:defRPr/>
            </a:pPr>
            <a:r>
              <a:rPr lang="en-US" sz="950" dirty="0" smtClean="0">
                <a:solidFill>
                  <a:srgbClr val="0000CC"/>
                </a:solidFill>
                <a:latin typeface="Baskerville Old Face" panose="02020602080505020303" pitchFamily="18" charset="0"/>
                <a:cs typeface="Times New Roman" pitchFamily="18" charset="0"/>
              </a:rPr>
              <a:t>Recognition on CCC Foundation website</a:t>
            </a:r>
          </a:p>
          <a:p>
            <a:pPr>
              <a:buClr>
                <a:srgbClr val="3312FA"/>
              </a:buClr>
              <a:buSzPct val="75000"/>
              <a:defRPr/>
            </a:pPr>
            <a:endParaRPr lang="en-US" sz="600" dirty="0" smtClean="0">
              <a:solidFill>
                <a:srgbClr val="0000CC"/>
              </a:solidFill>
              <a:latin typeface="Baskerville Old Face" panose="02020602080505020303" pitchFamily="18" charset="0"/>
            </a:endParaRPr>
          </a:p>
          <a:p>
            <a:pPr>
              <a:buClr>
                <a:srgbClr val="3312FA"/>
              </a:buClr>
              <a:buSzPct val="75000"/>
              <a:defRPr/>
            </a:pPr>
            <a:r>
              <a:rPr lang="en-US" sz="1200" b="1" dirty="0" smtClean="0">
                <a:solidFill>
                  <a:srgbClr val="0000CC"/>
                </a:solidFill>
                <a:latin typeface="Baskerville Old Face" panose="02020602080505020303" pitchFamily="18" charset="0"/>
              </a:rPr>
              <a:t>DINNER </a:t>
            </a:r>
            <a:r>
              <a:rPr lang="en-US" sz="1200" b="1" smtClean="0">
                <a:solidFill>
                  <a:srgbClr val="0000CC"/>
                </a:solidFill>
                <a:latin typeface="Baskerville Old Face" panose="02020602080505020303" pitchFamily="18" charset="0"/>
              </a:rPr>
              <a:t>SPONSOR   </a:t>
            </a:r>
            <a:r>
              <a:rPr lang="en-US" sz="1200" b="1" smtClean="0">
                <a:solidFill>
                  <a:srgbClr val="0000CC"/>
                </a:solidFill>
                <a:latin typeface="Baskerville Old Face" panose="02020602080505020303" pitchFamily="18" charset="0"/>
              </a:rPr>
              <a:t>$</a:t>
            </a:r>
            <a:r>
              <a:rPr lang="en-US" sz="1200" b="1" smtClean="0">
                <a:solidFill>
                  <a:srgbClr val="0000CC"/>
                </a:solidFill>
                <a:latin typeface="Baskerville Old Face" panose="02020602080505020303" pitchFamily="18" charset="0"/>
              </a:rPr>
              <a:t>1,0</a:t>
            </a:r>
            <a:r>
              <a:rPr lang="en-US" sz="1200" b="1" smtClean="0">
                <a:solidFill>
                  <a:srgbClr val="0000CC"/>
                </a:solidFill>
                <a:latin typeface="Baskerville Old Face" panose="02020602080505020303" pitchFamily="18" charset="0"/>
              </a:rPr>
              <a:t>00</a:t>
            </a:r>
            <a:endParaRPr lang="en-US" sz="1200" b="1" dirty="0" smtClean="0">
              <a:solidFill>
                <a:srgbClr val="0000CC"/>
              </a:solidFill>
              <a:latin typeface="Baskerville Old Face" panose="02020602080505020303" pitchFamily="18" charset="0"/>
            </a:endParaRPr>
          </a:p>
          <a:p>
            <a:pPr>
              <a:buClr>
                <a:srgbClr val="3312FA"/>
              </a:buClr>
              <a:buSzPct val="75000"/>
              <a:defRPr/>
            </a:pPr>
            <a:endParaRPr lang="en-US" sz="600" b="1" dirty="0" smtClean="0">
              <a:solidFill>
                <a:srgbClr val="0000CC"/>
              </a:solidFill>
              <a:latin typeface="Baskerville Old Face" panose="02020602080505020303" pitchFamily="18" charset="0"/>
            </a:endParaRPr>
          </a:p>
          <a:p>
            <a:pPr>
              <a:buClr>
                <a:srgbClr val="3312FA"/>
              </a:buClr>
              <a:buSzPct val="75000"/>
              <a:defRPr/>
            </a:pPr>
            <a:r>
              <a:rPr lang="en-US" sz="1200" b="1" dirty="0">
                <a:solidFill>
                  <a:srgbClr val="0000CC"/>
                </a:solidFill>
                <a:latin typeface="Baskerville Old Face" panose="02020602080505020303" pitchFamily="18" charset="0"/>
                <a:cs typeface="Times New Roman" pitchFamily="18" charset="0"/>
              </a:rPr>
              <a:t>OTHER  $ ____________</a:t>
            </a:r>
          </a:p>
          <a:p>
            <a:pPr>
              <a:buClr>
                <a:srgbClr val="3312FA"/>
              </a:buClr>
              <a:buSzPct val="75000"/>
              <a:defRPr/>
            </a:pPr>
            <a:endParaRPr lang="en-US" sz="600" b="1" dirty="0" smtClean="0">
              <a:solidFill>
                <a:srgbClr val="0000CC"/>
              </a:solidFill>
              <a:latin typeface="Baskerville Old Face" panose="02020602080505020303" pitchFamily="18" charset="0"/>
            </a:endParaRPr>
          </a:p>
          <a:p>
            <a:pPr eaLnBrk="0" hangingPunct="0">
              <a:lnSpc>
                <a:spcPct val="150000"/>
              </a:lnSpc>
              <a:buClr>
                <a:srgbClr val="8064A2">
                  <a:lumMod val="60000"/>
                  <a:lumOff val="40000"/>
                </a:srgbClr>
              </a:buClr>
              <a:buSzPct val="75000"/>
              <a:tabLst>
                <a:tab pos="800100" algn="l"/>
                <a:tab pos="1828800" algn="l"/>
                <a:tab pos="3086100" algn="l"/>
                <a:tab pos="4743450" algn="l"/>
                <a:tab pos="5029200" algn="l"/>
              </a:tabLst>
              <a:defRPr/>
            </a:pPr>
            <a:r>
              <a:rPr lang="en-US" sz="1100" b="1" dirty="0" smtClean="0">
                <a:solidFill>
                  <a:srgbClr val="0000CC"/>
                </a:solidFill>
                <a:latin typeface="Baskerville Old Face" panose="02020602080505020303" pitchFamily="18" charset="0"/>
                <a:cs typeface="Times New Roman" pitchFamily="18" charset="0"/>
              </a:rPr>
              <a:t>Please reserve  ______ Tickets @ $20 each</a:t>
            </a:r>
            <a:endParaRPr lang="en-US" sz="1100" dirty="0">
              <a:solidFill>
                <a:srgbClr val="0000CC"/>
              </a:solidFill>
              <a:latin typeface="Baskerville Old Face" panose="02020602080505020303" pitchFamily="18" charset="0"/>
            </a:endParaRPr>
          </a:p>
        </p:txBody>
      </p:sp>
      <p:pic>
        <p:nvPicPr>
          <p:cNvPr id="2070" name="Picture 22" descr="CIT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4660" y="121457"/>
            <a:ext cx="1663303" cy="147001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5" name="Rectangle 4"/>
          <p:cNvSpPr/>
          <p:nvPr/>
        </p:nvSpPr>
        <p:spPr>
          <a:xfrm>
            <a:off x="3276600" y="76200"/>
            <a:ext cx="3429000" cy="1261884"/>
          </a:xfrm>
          <a:prstGeom prst="rect">
            <a:avLst/>
          </a:prstGeom>
        </p:spPr>
        <p:txBody>
          <a:bodyPr>
            <a:spAutoFit/>
          </a:bodyPr>
          <a:lstStyle/>
          <a:p>
            <a:pPr marL="0" marR="0" indent="0" algn="ctr">
              <a:spcBef>
                <a:spcPts val="0"/>
              </a:spcBef>
              <a:spcAft>
                <a:spcPts val="0"/>
              </a:spcAft>
            </a:pPr>
            <a:r>
              <a:rPr lang="en-US" sz="1600" b="1" kern="1400" dirty="0" smtClean="0">
                <a:solidFill>
                  <a:srgbClr val="0000C0"/>
                </a:solidFill>
                <a:effectLst/>
                <a:latin typeface="Baskerville Old Face" panose="02020602080505020303" pitchFamily="18" charset="0"/>
              </a:rPr>
              <a:t>CIT Officer Appreciation Banquet</a:t>
            </a:r>
            <a:endParaRPr lang="en-US" sz="1600" kern="1400" dirty="0" smtClean="0">
              <a:solidFill>
                <a:srgbClr val="000000"/>
              </a:solidFill>
              <a:effectLst/>
              <a:latin typeface="Baskerville Old Face" panose="02020602080505020303" pitchFamily="18" charset="0"/>
            </a:endParaRPr>
          </a:p>
          <a:p>
            <a:pPr marL="0" marR="0" indent="0" algn="ctr">
              <a:spcBef>
                <a:spcPts val="0"/>
              </a:spcBef>
              <a:spcAft>
                <a:spcPts val="0"/>
              </a:spcAft>
            </a:pPr>
            <a:r>
              <a:rPr lang="en-US" sz="1600" b="1" kern="1400" dirty="0" smtClean="0">
                <a:solidFill>
                  <a:srgbClr val="0000C0"/>
                </a:solidFill>
                <a:effectLst/>
                <a:latin typeface="Baskerville Old Face" panose="02020602080505020303" pitchFamily="18" charset="0"/>
              </a:rPr>
              <a:t>CIT Program of Southeast Missouri</a:t>
            </a:r>
            <a:endParaRPr lang="en-US" sz="1600" kern="1400" dirty="0" smtClean="0">
              <a:solidFill>
                <a:srgbClr val="000000"/>
              </a:solidFill>
              <a:effectLst/>
              <a:latin typeface="Baskerville Old Face" panose="02020602080505020303" pitchFamily="18" charset="0"/>
            </a:endParaRPr>
          </a:p>
          <a:p>
            <a:pPr marL="0" marR="0" indent="0" algn="ctr">
              <a:spcBef>
                <a:spcPts val="0"/>
              </a:spcBef>
              <a:spcAft>
                <a:spcPts val="0"/>
              </a:spcAft>
            </a:pPr>
            <a:r>
              <a:rPr lang="en-US" sz="1100" b="1" kern="1400" dirty="0" smtClean="0">
                <a:solidFill>
                  <a:srgbClr val="0000C0"/>
                </a:solidFill>
                <a:effectLst/>
                <a:latin typeface="Baskerville Old Face" panose="02020602080505020303" pitchFamily="18" charset="0"/>
              </a:rPr>
              <a:t>Thursday, August 23,, 2018</a:t>
            </a:r>
            <a:endParaRPr lang="en-US" sz="1100" kern="1400" dirty="0" smtClean="0">
              <a:solidFill>
                <a:srgbClr val="000000"/>
              </a:solidFill>
              <a:effectLst/>
              <a:latin typeface="Baskerville Old Face" panose="02020602080505020303" pitchFamily="18" charset="0"/>
            </a:endParaRPr>
          </a:p>
          <a:p>
            <a:pPr marL="0" marR="0" indent="0" algn="ctr">
              <a:spcBef>
                <a:spcPts val="0"/>
              </a:spcBef>
              <a:spcAft>
                <a:spcPts val="0"/>
              </a:spcAft>
            </a:pPr>
            <a:r>
              <a:rPr lang="en-US" sz="1100" b="1" kern="1400" dirty="0" smtClean="0">
                <a:solidFill>
                  <a:srgbClr val="0000C0"/>
                </a:solidFill>
                <a:latin typeface="Baskerville Old Face" panose="02020602080505020303" pitchFamily="18" charset="0"/>
              </a:rPr>
              <a:t>5</a:t>
            </a:r>
            <a:r>
              <a:rPr lang="en-US" sz="1100" b="1" kern="1400" dirty="0" smtClean="0">
                <a:solidFill>
                  <a:srgbClr val="0000C0"/>
                </a:solidFill>
                <a:effectLst/>
                <a:latin typeface="Baskerville Old Face" panose="02020602080505020303" pitchFamily="18" charset="0"/>
              </a:rPr>
              <a:t>:30 p.m.  Cocktails ● 6:30 p.m. Dinner</a:t>
            </a:r>
            <a:endParaRPr lang="en-US" sz="1100" kern="1400" dirty="0" smtClean="0">
              <a:solidFill>
                <a:srgbClr val="000000"/>
              </a:solidFill>
              <a:effectLst/>
              <a:latin typeface="Baskerville Old Face" panose="02020602080505020303" pitchFamily="18" charset="0"/>
            </a:endParaRPr>
          </a:p>
          <a:p>
            <a:pPr marL="0" marR="0" indent="0" algn="ctr">
              <a:spcBef>
                <a:spcPts val="0"/>
              </a:spcBef>
              <a:spcAft>
                <a:spcPts val="0"/>
              </a:spcAft>
            </a:pPr>
            <a:r>
              <a:rPr lang="en-US" sz="1100" b="1" kern="1400" dirty="0" smtClean="0">
                <a:solidFill>
                  <a:srgbClr val="0000C0"/>
                </a:solidFill>
                <a:effectLst/>
                <a:latin typeface="Baskerville Old Face" panose="02020602080505020303" pitchFamily="18" charset="0"/>
              </a:rPr>
              <a:t>Robinson Construction Event Hall</a:t>
            </a:r>
            <a:endParaRPr lang="en-US" sz="1100" kern="1400" dirty="0" smtClean="0">
              <a:solidFill>
                <a:srgbClr val="000000"/>
              </a:solidFill>
              <a:effectLst/>
              <a:latin typeface="Baskerville Old Face" panose="02020602080505020303" pitchFamily="18" charset="0"/>
            </a:endParaRPr>
          </a:p>
          <a:p>
            <a:pPr marL="0" marR="0" indent="0" algn="ctr">
              <a:spcBef>
                <a:spcPts val="0"/>
              </a:spcBef>
              <a:spcAft>
                <a:spcPts val="0"/>
              </a:spcAft>
            </a:pPr>
            <a:r>
              <a:rPr lang="en-US" sz="1100" b="1" kern="1400" dirty="0" smtClean="0">
                <a:solidFill>
                  <a:srgbClr val="0000C0"/>
                </a:solidFill>
                <a:effectLst/>
                <a:latin typeface="Baskerville Old Face" panose="02020602080505020303" pitchFamily="18" charset="0"/>
              </a:rPr>
              <a:t>2411 Walters Lane ● Perryville, MO</a:t>
            </a:r>
            <a:r>
              <a:rPr lang="en-US" sz="1100" kern="1400" dirty="0" smtClean="0">
                <a:solidFill>
                  <a:srgbClr val="000000"/>
                </a:solidFill>
                <a:effectLst/>
                <a:latin typeface="Baskerville Old Face" panose="02020602080505020303" pitchFamily="18" charset="0"/>
              </a:rPr>
              <a:t> </a:t>
            </a:r>
            <a:endParaRPr lang="en-US" sz="1100" kern="1400" dirty="0">
              <a:solidFill>
                <a:srgbClr val="000000"/>
              </a:solidFill>
              <a:effectLst/>
              <a:latin typeface="Baskerville Old Face" panose="02020602080505020303" pitchFamily="18" charset="0"/>
            </a:endParaRPr>
          </a:p>
        </p:txBody>
      </p:sp>
      <p:cxnSp>
        <p:nvCxnSpPr>
          <p:cNvPr id="24" name="AutoShape 9"/>
          <p:cNvCxnSpPr>
            <a:cxnSpLocks noChangeShapeType="1"/>
          </p:cNvCxnSpPr>
          <p:nvPr/>
        </p:nvCxnSpPr>
        <p:spPr bwMode="auto">
          <a:xfrm>
            <a:off x="30163" y="5715000"/>
            <a:ext cx="6721474" cy="0"/>
          </a:xfrm>
          <a:prstGeom prst="straightConnector1">
            <a:avLst/>
          </a:prstGeom>
          <a:noFill/>
          <a:ln w="57150">
            <a:solidFill>
              <a:srgbClr val="0000CC"/>
            </a:solidFill>
            <a:round/>
            <a:headEnd/>
            <a:tailEnd/>
          </a:ln>
        </p:spPr>
      </p:cxnSp>
      <p:cxnSp>
        <p:nvCxnSpPr>
          <p:cNvPr id="25" name="AutoShape 9"/>
          <p:cNvCxnSpPr>
            <a:cxnSpLocks noChangeShapeType="1"/>
          </p:cNvCxnSpPr>
          <p:nvPr/>
        </p:nvCxnSpPr>
        <p:spPr bwMode="auto">
          <a:xfrm>
            <a:off x="30163" y="7239000"/>
            <a:ext cx="6754812" cy="0"/>
          </a:xfrm>
          <a:prstGeom prst="straightConnector1">
            <a:avLst/>
          </a:prstGeom>
          <a:noFill/>
          <a:ln w="57150">
            <a:solidFill>
              <a:srgbClr val="0000CC"/>
            </a:solidFill>
            <a:round/>
            <a:headEnd/>
            <a:tailEnd/>
          </a:ln>
        </p:spPr>
      </p:cxnSp>
      <p:sp>
        <p:nvSpPr>
          <p:cNvPr id="12" name="TextBox 11"/>
          <p:cNvSpPr txBox="1"/>
          <p:nvPr/>
        </p:nvSpPr>
        <p:spPr>
          <a:xfrm>
            <a:off x="76200" y="7315200"/>
            <a:ext cx="6710360" cy="1015663"/>
          </a:xfrm>
          <a:prstGeom prst="rect">
            <a:avLst/>
          </a:prstGeom>
          <a:noFill/>
        </p:spPr>
        <p:txBody>
          <a:bodyPr wrap="square" rtlCol="0">
            <a:spAutoFit/>
          </a:bodyPr>
          <a:lstStyle/>
          <a:p>
            <a:r>
              <a:rPr lang="en-US" sz="1000" b="1" dirty="0">
                <a:solidFill>
                  <a:srgbClr val="0000CC"/>
                </a:solidFill>
                <a:latin typeface="Baskerville Old Face" panose="02020602080505020303" pitchFamily="18" charset="0"/>
              </a:rPr>
              <a:t>Crisis Intervention Team (CIT) program is a model for community policing that brings together law enforcement, mental health providers, hospital emergency departments and individuals with mental illness and their families to improve responses to people in crisis. CIT programs enhance communication, identify mental health resources for assisting people in crisis and ensure that officers </a:t>
            </a:r>
            <a:r>
              <a:rPr lang="en-US" sz="1000" b="1" dirty="0" smtClean="0">
                <a:solidFill>
                  <a:srgbClr val="0000CC"/>
                </a:solidFill>
                <a:latin typeface="Baskerville Old Face" panose="02020602080505020303" pitchFamily="18" charset="0"/>
              </a:rPr>
              <a:t>receive </a:t>
            </a:r>
            <a:r>
              <a:rPr lang="en-US" sz="1000" b="1" dirty="0">
                <a:solidFill>
                  <a:srgbClr val="0000CC"/>
                </a:solidFill>
                <a:latin typeface="Baskerville Old Face" panose="02020602080505020303" pitchFamily="18" charset="0"/>
              </a:rPr>
              <a:t>the training and support </a:t>
            </a:r>
            <a:r>
              <a:rPr lang="en-US" sz="1000" b="1" dirty="0" smtClean="0">
                <a:solidFill>
                  <a:srgbClr val="0000CC"/>
                </a:solidFill>
                <a:latin typeface="Baskerville Old Face" panose="02020602080505020303" pitchFamily="18" charset="0"/>
              </a:rPr>
              <a:t>to stand ready when the need arises.  Crisis </a:t>
            </a:r>
            <a:r>
              <a:rPr lang="en-US" sz="1000" b="1" dirty="0">
                <a:solidFill>
                  <a:srgbClr val="0000CC"/>
                </a:solidFill>
                <a:latin typeface="Baskerville Old Face" panose="02020602080505020303" pitchFamily="18" charset="0"/>
              </a:rPr>
              <a:t>Intervention Team (CIT) Officers are </a:t>
            </a:r>
            <a:r>
              <a:rPr lang="en-US" sz="1000" b="1" dirty="0" smtClean="0">
                <a:solidFill>
                  <a:srgbClr val="0000CC"/>
                </a:solidFill>
                <a:latin typeface="Baskerville Old Face" panose="02020602080505020303" pitchFamily="18" charset="0"/>
              </a:rPr>
              <a:t>vital assets to our communities’ efforts to </a:t>
            </a:r>
            <a:r>
              <a:rPr lang="en-US" sz="1000" b="1" dirty="0">
                <a:solidFill>
                  <a:srgbClr val="0000CC"/>
                </a:solidFill>
                <a:latin typeface="Baskerville Old Face" panose="02020602080505020303" pitchFamily="18" charset="0"/>
              </a:rPr>
              <a:t>respond effectively to individuals in </a:t>
            </a:r>
            <a:r>
              <a:rPr lang="en-US" sz="1000" b="1" dirty="0" smtClean="0">
                <a:solidFill>
                  <a:srgbClr val="0000CC"/>
                </a:solidFill>
                <a:latin typeface="Baskerville Old Face" panose="02020602080505020303" pitchFamily="18" charset="0"/>
              </a:rPr>
              <a:t>a mental </a:t>
            </a:r>
            <a:r>
              <a:rPr lang="en-US" sz="1000" b="1" dirty="0">
                <a:solidFill>
                  <a:srgbClr val="0000CC"/>
                </a:solidFill>
                <a:latin typeface="Baskerville Old Face" panose="02020602080505020303" pitchFamily="18" charset="0"/>
              </a:rPr>
              <a:t>health crisis </a:t>
            </a:r>
            <a:r>
              <a:rPr lang="en-US" sz="1000" b="1" dirty="0" smtClean="0">
                <a:solidFill>
                  <a:srgbClr val="0000CC"/>
                </a:solidFill>
                <a:latin typeface="Baskerville Old Face" panose="02020602080505020303" pitchFamily="18" charset="0"/>
              </a:rPr>
              <a:t>so that they receive appropriate assistance.</a:t>
            </a:r>
            <a:endParaRPr lang="en-US" sz="1000" dirty="0">
              <a:solidFill>
                <a:srgbClr val="0000CC"/>
              </a:solidFill>
              <a:latin typeface="Baskerville Old Face" panose="02020602080505020303" pitchFamily="18" charset="0"/>
            </a:endParaRPr>
          </a:p>
        </p:txBody>
      </p:sp>
      <p:sp>
        <p:nvSpPr>
          <p:cNvPr id="14" name="Rectangle 13"/>
          <p:cNvSpPr/>
          <p:nvPr/>
        </p:nvSpPr>
        <p:spPr>
          <a:xfrm>
            <a:off x="30163" y="0"/>
            <a:ext cx="6788368" cy="9144000"/>
          </a:xfrm>
          <a:prstGeom prst="rect">
            <a:avLst/>
          </a:prstGeom>
          <a:noFill/>
          <a:ln w="101600" cmpd="thinThick">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5140</TotalTime>
  <Words>401</Words>
  <Application>Microsoft Office PowerPoint</Application>
  <PresentationFormat>On-screen Show (4:3)</PresentationFormat>
  <Paragraphs>54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mburton</dc:creator>
  <cp:lastModifiedBy>Mary Burton</cp:lastModifiedBy>
  <cp:revision>110</cp:revision>
  <cp:lastPrinted>2018-03-13T18:11:53Z</cp:lastPrinted>
  <dcterms:created xsi:type="dcterms:W3CDTF">2012-12-13T20:38:08Z</dcterms:created>
  <dcterms:modified xsi:type="dcterms:W3CDTF">2018-03-13T18:13:45Z</dcterms:modified>
</cp:coreProperties>
</file>