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3" r:id="rId2"/>
    <p:sldMasterId id="2147483743" r:id="rId3"/>
    <p:sldMasterId id="2147483755" r:id="rId4"/>
    <p:sldMasterId id="2147483767" r:id="rId5"/>
  </p:sldMasterIdLst>
  <p:notesMasterIdLst>
    <p:notesMasterId r:id="rId25"/>
  </p:notesMasterIdLst>
  <p:handoutMasterIdLst>
    <p:handoutMasterId r:id="rId26"/>
  </p:handoutMasterIdLst>
  <p:sldIdLst>
    <p:sldId id="256" r:id="rId6"/>
    <p:sldId id="513" r:id="rId7"/>
    <p:sldId id="512" r:id="rId8"/>
    <p:sldId id="312" r:id="rId9"/>
    <p:sldId id="510" r:id="rId10"/>
    <p:sldId id="508" r:id="rId11"/>
    <p:sldId id="470" r:id="rId12"/>
    <p:sldId id="340" r:id="rId13"/>
    <p:sldId id="307" r:id="rId14"/>
    <p:sldId id="289" r:id="rId15"/>
    <p:sldId id="308" r:id="rId16"/>
    <p:sldId id="282" r:id="rId17"/>
    <p:sldId id="511" r:id="rId18"/>
    <p:sldId id="478" r:id="rId19"/>
    <p:sldId id="266" r:id="rId20"/>
    <p:sldId id="357" r:id="rId21"/>
    <p:sldId id="467" r:id="rId22"/>
    <p:sldId id="469" r:id="rId23"/>
    <p:sldId id="51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E3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3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2FA90-0ED5-469B-9EE7-24266C5CF3D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69CA16-4951-4D62-A785-64A61EAD95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first CIT Model was developed in Memphis, TN in 1988</a:t>
          </a:r>
        </a:p>
      </dgm:t>
    </dgm:pt>
    <dgm:pt modelId="{412C26FD-68C9-4703-A84B-A77A81391B1A}" type="parTrans" cxnId="{00FEA540-9702-4B85-95D1-69C9FD32CD61}">
      <dgm:prSet/>
      <dgm:spPr/>
      <dgm:t>
        <a:bodyPr/>
        <a:lstStyle/>
        <a:p>
          <a:endParaRPr lang="en-US"/>
        </a:p>
      </dgm:t>
    </dgm:pt>
    <dgm:pt modelId="{FD6FCE93-327F-493A-A16F-06F00C1A1784}" type="sibTrans" cxnId="{00FEA540-9702-4B85-95D1-69C9FD32CD61}">
      <dgm:prSet/>
      <dgm:spPr/>
      <dgm:t>
        <a:bodyPr/>
        <a:lstStyle/>
        <a:p>
          <a:endParaRPr lang="en-US"/>
        </a:p>
      </dgm:t>
    </dgm:pt>
    <dgm:pt modelId="{DB6E1E5C-C1C3-4C88-9CD7-0DA65DC40A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response to a lethal use of force by police involving a person with a mental illness</a:t>
          </a:r>
        </a:p>
      </dgm:t>
    </dgm:pt>
    <dgm:pt modelId="{E520D4A2-E2DC-46B8-8FB8-C16D90E019F7}" type="parTrans" cxnId="{312FB32A-6A76-423E-9FC8-538FBDB5567E}">
      <dgm:prSet/>
      <dgm:spPr/>
      <dgm:t>
        <a:bodyPr/>
        <a:lstStyle/>
        <a:p>
          <a:endParaRPr lang="en-US"/>
        </a:p>
      </dgm:t>
    </dgm:pt>
    <dgm:pt modelId="{C6ECC965-BC6D-4DC4-AFB0-82158646FDE6}" type="sibTrans" cxnId="{312FB32A-6A76-423E-9FC8-538FBDB5567E}">
      <dgm:prSet/>
      <dgm:spPr/>
      <dgm:t>
        <a:bodyPr/>
        <a:lstStyle/>
        <a:p>
          <a:endParaRPr lang="en-US"/>
        </a:p>
      </dgm:t>
    </dgm:pt>
    <dgm:pt modelId="{E8389226-895E-495A-9F44-F1212AE0A6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local effort to bring together law enforcement personnel, mental health professionals and advocates</a:t>
          </a:r>
        </a:p>
      </dgm:t>
    </dgm:pt>
    <dgm:pt modelId="{2D722AEA-AA38-46AB-95F0-FF3B53501076}" type="parTrans" cxnId="{83E164FA-4487-4644-8213-D9AF4414AB63}">
      <dgm:prSet/>
      <dgm:spPr/>
      <dgm:t>
        <a:bodyPr/>
        <a:lstStyle/>
        <a:p>
          <a:endParaRPr lang="en-US"/>
        </a:p>
      </dgm:t>
    </dgm:pt>
    <dgm:pt modelId="{9BA397AB-007D-4B6B-A166-93947AE82337}" type="sibTrans" cxnId="{83E164FA-4487-4644-8213-D9AF4414AB63}">
      <dgm:prSet/>
      <dgm:spPr/>
      <dgm:t>
        <a:bodyPr/>
        <a:lstStyle/>
        <a:p>
          <a:endParaRPr lang="en-US"/>
        </a:p>
      </dgm:t>
    </dgm:pt>
    <dgm:pt modelId="{0C265799-3719-4B99-9601-A9F71F1B84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Goals of the CIT program are to recruit, train and support police officers to respond effectively to individuals experiencing a mental health crisis</a:t>
          </a:r>
        </a:p>
      </dgm:t>
    </dgm:pt>
    <dgm:pt modelId="{B06C0960-2F37-486F-B66D-595006039752}" type="parTrans" cxnId="{A8385714-89A9-4785-8787-6FC6706F7999}">
      <dgm:prSet/>
      <dgm:spPr/>
      <dgm:t>
        <a:bodyPr/>
        <a:lstStyle/>
        <a:p>
          <a:endParaRPr lang="en-US"/>
        </a:p>
      </dgm:t>
    </dgm:pt>
    <dgm:pt modelId="{F62F80FE-71BC-4EED-B056-6FE4323D89DF}" type="sibTrans" cxnId="{A8385714-89A9-4785-8787-6FC6706F7999}">
      <dgm:prSet/>
      <dgm:spPr/>
      <dgm:t>
        <a:bodyPr/>
        <a:lstStyle/>
        <a:p>
          <a:endParaRPr lang="en-US"/>
        </a:p>
      </dgm:t>
    </dgm:pt>
    <dgm:pt modelId="{B48CD576-A7DD-4DFA-B24F-DF7C54BFA044}" type="pres">
      <dgm:prSet presAssocID="{2182FA90-0ED5-469B-9EE7-24266C5CF3DA}" presName="vert0" presStyleCnt="0">
        <dgm:presLayoutVars>
          <dgm:dir/>
          <dgm:animOne val="branch"/>
          <dgm:animLvl val="lvl"/>
        </dgm:presLayoutVars>
      </dgm:prSet>
      <dgm:spPr/>
    </dgm:pt>
    <dgm:pt modelId="{C2D39569-2471-4AF8-8A3B-FAD3B4A7C390}" type="pres">
      <dgm:prSet presAssocID="{FE69CA16-4951-4D62-A785-64A61EAD9593}" presName="thickLine" presStyleLbl="alignNode1" presStyleIdx="0" presStyleCnt="4"/>
      <dgm:spPr/>
    </dgm:pt>
    <dgm:pt modelId="{E4EBDB49-3F2A-4ADF-8C92-29A2FBA2E718}" type="pres">
      <dgm:prSet presAssocID="{FE69CA16-4951-4D62-A785-64A61EAD9593}" presName="horz1" presStyleCnt="0"/>
      <dgm:spPr/>
    </dgm:pt>
    <dgm:pt modelId="{736BFB51-B7C6-455F-B15D-169CAACF4233}" type="pres">
      <dgm:prSet presAssocID="{FE69CA16-4951-4D62-A785-64A61EAD9593}" presName="tx1" presStyleLbl="revTx" presStyleIdx="0" presStyleCnt="4"/>
      <dgm:spPr/>
    </dgm:pt>
    <dgm:pt modelId="{EA01268F-39FA-43FF-8FA4-055D173CDE72}" type="pres">
      <dgm:prSet presAssocID="{FE69CA16-4951-4D62-A785-64A61EAD9593}" presName="vert1" presStyleCnt="0"/>
      <dgm:spPr/>
    </dgm:pt>
    <dgm:pt modelId="{A53BF4AB-A2C2-46AA-B6F4-C16124A437F1}" type="pres">
      <dgm:prSet presAssocID="{DB6E1E5C-C1C3-4C88-9CD7-0DA65DC40A5D}" presName="thickLine" presStyleLbl="alignNode1" presStyleIdx="1" presStyleCnt="4"/>
      <dgm:spPr/>
    </dgm:pt>
    <dgm:pt modelId="{57ACF419-E339-4B86-B8E3-CB7B9B99746B}" type="pres">
      <dgm:prSet presAssocID="{DB6E1E5C-C1C3-4C88-9CD7-0DA65DC40A5D}" presName="horz1" presStyleCnt="0"/>
      <dgm:spPr/>
    </dgm:pt>
    <dgm:pt modelId="{56E35526-F5F3-44D9-B530-EBA828CC7EC6}" type="pres">
      <dgm:prSet presAssocID="{DB6E1E5C-C1C3-4C88-9CD7-0DA65DC40A5D}" presName="tx1" presStyleLbl="revTx" presStyleIdx="1" presStyleCnt="4"/>
      <dgm:spPr/>
    </dgm:pt>
    <dgm:pt modelId="{CD249C8A-15E3-41F4-BB18-0914C3384B73}" type="pres">
      <dgm:prSet presAssocID="{DB6E1E5C-C1C3-4C88-9CD7-0DA65DC40A5D}" presName="vert1" presStyleCnt="0"/>
      <dgm:spPr/>
    </dgm:pt>
    <dgm:pt modelId="{4850DB2E-67C3-43F9-AF6E-BC0ACDC80B87}" type="pres">
      <dgm:prSet presAssocID="{E8389226-895E-495A-9F44-F1212AE0A62C}" presName="thickLine" presStyleLbl="alignNode1" presStyleIdx="2" presStyleCnt="4"/>
      <dgm:spPr/>
    </dgm:pt>
    <dgm:pt modelId="{E50CEF67-DE8A-4FB3-8525-48360F6FC4F8}" type="pres">
      <dgm:prSet presAssocID="{E8389226-895E-495A-9F44-F1212AE0A62C}" presName="horz1" presStyleCnt="0"/>
      <dgm:spPr/>
    </dgm:pt>
    <dgm:pt modelId="{4C312F1A-B51C-4802-AB56-6DC2C45015DF}" type="pres">
      <dgm:prSet presAssocID="{E8389226-895E-495A-9F44-F1212AE0A62C}" presName="tx1" presStyleLbl="revTx" presStyleIdx="2" presStyleCnt="4"/>
      <dgm:spPr/>
    </dgm:pt>
    <dgm:pt modelId="{0F18B91E-522F-4127-9E35-AD1AA39F9E58}" type="pres">
      <dgm:prSet presAssocID="{E8389226-895E-495A-9F44-F1212AE0A62C}" presName="vert1" presStyleCnt="0"/>
      <dgm:spPr/>
    </dgm:pt>
    <dgm:pt modelId="{CCE9195A-BAC9-4EBD-896B-9BF23D26B532}" type="pres">
      <dgm:prSet presAssocID="{0C265799-3719-4B99-9601-A9F71F1B84BF}" presName="thickLine" presStyleLbl="alignNode1" presStyleIdx="3" presStyleCnt="4"/>
      <dgm:spPr/>
    </dgm:pt>
    <dgm:pt modelId="{6EB87EC7-7970-4856-BF95-4602841EB7AD}" type="pres">
      <dgm:prSet presAssocID="{0C265799-3719-4B99-9601-A9F71F1B84BF}" presName="horz1" presStyleCnt="0"/>
      <dgm:spPr/>
    </dgm:pt>
    <dgm:pt modelId="{4BCB5680-4D37-481B-91A0-4E691B2AFDC8}" type="pres">
      <dgm:prSet presAssocID="{0C265799-3719-4B99-9601-A9F71F1B84BF}" presName="tx1" presStyleLbl="revTx" presStyleIdx="3" presStyleCnt="4"/>
      <dgm:spPr/>
    </dgm:pt>
    <dgm:pt modelId="{9EA65C90-CB0F-4B6F-87F6-8557216A7372}" type="pres">
      <dgm:prSet presAssocID="{0C265799-3719-4B99-9601-A9F71F1B84BF}" presName="vert1" presStyleCnt="0"/>
      <dgm:spPr/>
    </dgm:pt>
  </dgm:ptLst>
  <dgm:cxnLst>
    <dgm:cxn modelId="{D1412F02-F88E-4A9C-B3CD-CD9927B255B0}" type="presOf" srcId="{E8389226-895E-495A-9F44-F1212AE0A62C}" destId="{4C312F1A-B51C-4802-AB56-6DC2C45015DF}" srcOrd="0" destOrd="0" presId="urn:microsoft.com/office/officeart/2008/layout/LinedList"/>
    <dgm:cxn modelId="{A8385714-89A9-4785-8787-6FC6706F7999}" srcId="{2182FA90-0ED5-469B-9EE7-24266C5CF3DA}" destId="{0C265799-3719-4B99-9601-A9F71F1B84BF}" srcOrd="3" destOrd="0" parTransId="{B06C0960-2F37-486F-B66D-595006039752}" sibTransId="{F62F80FE-71BC-4EED-B056-6FE4323D89DF}"/>
    <dgm:cxn modelId="{312FB32A-6A76-423E-9FC8-538FBDB5567E}" srcId="{2182FA90-0ED5-469B-9EE7-24266C5CF3DA}" destId="{DB6E1E5C-C1C3-4C88-9CD7-0DA65DC40A5D}" srcOrd="1" destOrd="0" parTransId="{E520D4A2-E2DC-46B8-8FB8-C16D90E019F7}" sibTransId="{C6ECC965-BC6D-4DC4-AFB0-82158646FDE6}"/>
    <dgm:cxn modelId="{22B8ED34-3ADE-4C2E-833B-B1BE87E09D63}" type="presOf" srcId="{FE69CA16-4951-4D62-A785-64A61EAD9593}" destId="{736BFB51-B7C6-455F-B15D-169CAACF4233}" srcOrd="0" destOrd="0" presId="urn:microsoft.com/office/officeart/2008/layout/LinedList"/>
    <dgm:cxn modelId="{00FEA540-9702-4B85-95D1-69C9FD32CD61}" srcId="{2182FA90-0ED5-469B-9EE7-24266C5CF3DA}" destId="{FE69CA16-4951-4D62-A785-64A61EAD9593}" srcOrd="0" destOrd="0" parTransId="{412C26FD-68C9-4703-A84B-A77A81391B1A}" sibTransId="{FD6FCE93-327F-493A-A16F-06F00C1A1784}"/>
    <dgm:cxn modelId="{1953AC78-528D-4F47-97B1-621430C5E712}" type="presOf" srcId="{2182FA90-0ED5-469B-9EE7-24266C5CF3DA}" destId="{B48CD576-A7DD-4DFA-B24F-DF7C54BFA044}" srcOrd="0" destOrd="0" presId="urn:microsoft.com/office/officeart/2008/layout/LinedList"/>
    <dgm:cxn modelId="{301A66C2-42BA-44D7-BBE5-28D566AB4BD5}" type="presOf" srcId="{0C265799-3719-4B99-9601-A9F71F1B84BF}" destId="{4BCB5680-4D37-481B-91A0-4E691B2AFDC8}" srcOrd="0" destOrd="0" presId="urn:microsoft.com/office/officeart/2008/layout/LinedList"/>
    <dgm:cxn modelId="{ABA28CDD-D98C-4B02-9E3B-FABA271DD3A5}" type="presOf" srcId="{DB6E1E5C-C1C3-4C88-9CD7-0DA65DC40A5D}" destId="{56E35526-F5F3-44D9-B530-EBA828CC7EC6}" srcOrd="0" destOrd="0" presId="urn:microsoft.com/office/officeart/2008/layout/LinedList"/>
    <dgm:cxn modelId="{83E164FA-4487-4644-8213-D9AF4414AB63}" srcId="{2182FA90-0ED5-469B-9EE7-24266C5CF3DA}" destId="{E8389226-895E-495A-9F44-F1212AE0A62C}" srcOrd="2" destOrd="0" parTransId="{2D722AEA-AA38-46AB-95F0-FF3B53501076}" sibTransId="{9BA397AB-007D-4B6B-A166-93947AE82337}"/>
    <dgm:cxn modelId="{86AF542B-F73D-4FD3-8132-501E4E717146}" type="presParOf" srcId="{B48CD576-A7DD-4DFA-B24F-DF7C54BFA044}" destId="{C2D39569-2471-4AF8-8A3B-FAD3B4A7C390}" srcOrd="0" destOrd="0" presId="urn:microsoft.com/office/officeart/2008/layout/LinedList"/>
    <dgm:cxn modelId="{D23F981F-1DE0-4A64-BE3D-C81BCBFACDB8}" type="presParOf" srcId="{B48CD576-A7DD-4DFA-B24F-DF7C54BFA044}" destId="{E4EBDB49-3F2A-4ADF-8C92-29A2FBA2E718}" srcOrd="1" destOrd="0" presId="urn:microsoft.com/office/officeart/2008/layout/LinedList"/>
    <dgm:cxn modelId="{76FBD2A0-3760-4C73-8C92-6BC6BE5A975C}" type="presParOf" srcId="{E4EBDB49-3F2A-4ADF-8C92-29A2FBA2E718}" destId="{736BFB51-B7C6-455F-B15D-169CAACF4233}" srcOrd="0" destOrd="0" presId="urn:microsoft.com/office/officeart/2008/layout/LinedList"/>
    <dgm:cxn modelId="{3B47C73D-12A3-4520-9E7F-16175BBE9F29}" type="presParOf" srcId="{E4EBDB49-3F2A-4ADF-8C92-29A2FBA2E718}" destId="{EA01268F-39FA-43FF-8FA4-055D173CDE72}" srcOrd="1" destOrd="0" presId="urn:microsoft.com/office/officeart/2008/layout/LinedList"/>
    <dgm:cxn modelId="{40E50E8F-26B0-45F6-AF5F-A20D6A111ED4}" type="presParOf" srcId="{B48CD576-A7DD-4DFA-B24F-DF7C54BFA044}" destId="{A53BF4AB-A2C2-46AA-B6F4-C16124A437F1}" srcOrd="2" destOrd="0" presId="urn:microsoft.com/office/officeart/2008/layout/LinedList"/>
    <dgm:cxn modelId="{F2BD4018-2757-4616-A6AB-D6F2C992257C}" type="presParOf" srcId="{B48CD576-A7DD-4DFA-B24F-DF7C54BFA044}" destId="{57ACF419-E339-4B86-B8E3-CB7B9B99746B}" srcOrd="3" destOrd="0" presId="urn:microsoft.com/office/officeart/2008/layout/LinedList"/>
    <dgm:cxn modelId="{53E86258-F7C1-444A-B0E6-AFC4EA97883A}" type="presParOf" srcId="{57ACF419-E339-4B86-B8E3-CB7B9B99746B}" destId="{56E35526-F5F3-44D9-B530-EBA828CC7EC6}" srcOrd="0" destOrd="0" presId="urn:microsoft.com/office/officeart/2008/layout/LinedList"/>
    <dgm:cxn modelId="{234CE5AE-E42B-44AA-A5A7-6CC5D9226DC9}" type="presParOf" srcId="{57ACF419-E339-4B86-B8E3-CB7B9B99746B}" destId="{CD249C8A-15E3-41F4-BB18-0914C3384B73}" srcOrd="1" destOrd="0" presId="urn:microsoft.com/office/officeart/2008/layout/LinedList"/>
    <dgm:cxn modelId="{DB65F738-F4DB-47A3-A2B6-E78715184A18}" type="presParOf" srcId="{B48CD576-A7DD-4DFA-B24F-DF7C54BFA044}" destId="{4850DB2E-67C3-43F9-AF6E-BC0ACDC80B87}" srcOrd="4" destOrd="0" presId="urn:microsoft.com/office/officeart/2008/layout/LinedList"/>
    <dgm:cxn modelId="{EA3061DA-872D-4A13-B211-8D27D934E80F}" type="presParOf" srcId="{B48CD576-A7DD-4DFA-B24F-DF7C54BFA044}" destId="{E50CEF67-DE8A-4FB3-8525-48360F6FC4F8}" srcOrd="5" destOrd="0" presId="urn:microsoft.com/office/officeart/2008/layout/LinedList"/>
    <dgm:cxn modelId="{1ABE2CCE-D6B5-448D-BE42-7D3CED687466}" type="presParOf" srcId="{E50CEF67-DE8A-4FB3-8525-48360F6FC4F8}" destId="{4C312F1A-B51C-4802-AB56-6DC2C45015DF}" srcOrd="0" destOrd="0" presId="urn:microsoft.com/office/officeart/2008/layout/LinedList"/>
    <dgm:cxn modelId="{E2AFCB20-12C4-4943-9508-FD7D4970F1EB}" type="presParOf" srcId="{E50CEF67-DE8A-4FB3-8525-48360F6FC4F8}" destId="{0F18B91E-522F-4127-9E35-AD1AA39F9E58}" srcOrd="1" destOrd="0" presId="urn:microsoft.com/office/officeart/2008/layout/LinedList"/>
    <dgm:cxn modelId="{F0D0FE64-8A1E-42AB-AAE7-F36B805CB350}" type="presParOf" srcId="{B48CD576-A7DD-4DFA-B24F-DF7C54BFA044}" destId="{CCE9195A-BAC9-4EBD-896B-9BF23D26B532}" srcOrd="6" destOrd="0" presId="urn:microsoft.com/office/officeart/2008/layout/LinedList"/>
    <dgm:cxn modelId="{700E1C22-2648-4774-ABFB-C63A15F7F9F8}" type="presParOf" srcId="{B48CD576-A7DD-4DFA-B24F-DF7C54BFA044}" destId="{6EB87EC7-7970-4856-BF95-4602841EB7AD}" srcOrd="7" destOrd="0" presId="urn:microsoft.com/office/officeart/2008/layout/LinedList"/>
    <dgm:cxn modelId="{3A995BAA-14C7-4806-A214-791CEADC65B7}" type="presParOf" srcId="{6EB87EC7-7970-4856-BF95-4602841EB7AD}" destId="{4BCB5680-4D37-481B-91A0-4E691B2AFDC8}" srcOrd="0" destOrd="0" presId="urn:microsoft.com/office/officeart/2008/layout/LinedList"/>
    <dgm:cxn modelId="{F3B2F443-AF38-49C3-ACDB-190C5543DCCE}" type="presParOf" srcId="{6EB87EC7-7970-4856-BF95-4602841EB7AD}" destId="{9EA65C90-CB0F-4B6F-87F6-8557216A73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0A31A-8BC8-4623-95CF-6C5B5FA3F8FF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35D103B0-147A-4AAB-A422-A8136DCC8A8C}">
      <dgm:prSet/>
      <dgm:spPr/>
      <dgm:t>
        <a:bodyPr/>
        <a:lstStyle/>
        <a:p>
          <a:r>
            <a:rPr lang="en-US"/>
            <a:t>Diversion to mental health care rather than the criminal justice system for those in crisis;</a:t>
          </a:r>
        </a:p>
      </dgm:t>
    </dgm:pt>
    <dgm:pt modelId="{51A9C6CD-1603-4389-AC52-DED8F050BEA3}" type="parTrans" cxnId="{F765D0B3-0119-4F68-AD57-173991861966}">
      <dgm:prSet/>
      <dgm:spPr/>
      <dgm:t>
        <a:bodyPr/>
        <a:lstStyle/>
        <a:p>
          <a:endParaRPr lang="en-US"/>
        </a:p>
      </dgm:t>
    </dgm:pt>
    <dgm:pt modelId="{670ADC1B-6C68-4069-B442-AF37601B0DC8}" type="sibTrans" cxnId="{F765D0B3-0119-4F68-AD57-173991861966}">
      <dgm:prSet/>
      <dgm:spPr/>
      <dgm:t>
        <a:bodyPr/>
        <a:lstStyle/>
        <a:p>
          <a:endParaRPr lang="en-US"/>
        </a:p>
      </dgm:t>
    </dgm:pt>
    <dgm:pt modelId="{AE788B84-E1BA-4AAE-9B69-C1EE326668DF}">
      <dgm:prSet/>
      <dgm:spPr/>
      <dgm:t>
        <a:bodyPr/>
        <a:lstStyle/>
        <a:p>
          <a:r>
            <a:rPr lang="en-US"/>
            <a:t>Improved safety of individuals living with mental illness and/or substance use disorders;</a:t>
          </a:r>
        </a:p>
      </dgm:t>
    </dgm:pt>
    <dgm:pt modelId="{1969734A-7AD0-4049-AA1C-715EBF088E6B}" type="parTrans" cxnId="{B5B202B1-9C17-4C39-92C8-B8B76245789A}">
      <dgm:prSet/>
      <dgm:spPr/>
      <dgm:t>
        <a:bodyPr/>
        <a:lstStyle/>
        <a:p>
          <a:endParaRPr lang="en-US"/>
        </a:p>
      </dgm:t>
    </dgm:pt>
    <dgm:pt modelId="{4ECCA1D8-D616-41C7-A208-2DC83097BE0D}" type="sibTrans" cxnId="{B5B202B1-9C17-4C39-92C8-B8B76245789A}">
      <dgm:prSet/>
      <dgm:spPr/>
      <dgm:t>
        <a:bodyPr/>
        <a:lstStyle/>
        <a:p>
          <a:endParaRPr lang="en-US"/>
        </a:p>
      </dgm:t>
    </dgm:pt>
    <dgm:pt modelId="{5FD2E6EA-6CB6-450E-BED4-04BEDA4F9152}">
      <dgm:prSet/>
      <dgm:spPr/>
      <dgm:t>
        <a:bodyPr/>
        <a:lstStyle/>
        <a:p>
          <a:r>
            <a:rPr lang="en-US"/>
            <a:t>Improved officer safety;</a:t>
          </a:r>
        </a:p>
      </dgm:t>
    </dgm:pt>
    <dgm:pt modelId="{D2EE63CC-73CD-4675-86F9-6413BBE75EED}" type="parTrans" cxnId="{D827FE55-137F-4C5B-BC53-5BF0BA0C96D7}">
      <dgm:prSet/>
      <dgm:spPr/>
      <dgm:t>
        <a:bodyPr/>
        <a:lstStyle/>
        <a:p>
          <a:endParaRPr lang="en-US"/>
        </a:p>
      </dgm:t>
    </dgm:pt>
    <dgm:pt modelId="{3FFF60B1-0325-46A9-AC7B-CAA711984625}" type="sibTrans" cxnId="{D827FE55-137F-4C5B-BC53-5BF0BA0C96D7}">
      <dgm:prSet/>
      <dgm:spPr/>
      <dgm:t>
        <a:bodyPr/>
        <a:lstStyle/>
        <a:p>
          <a:endParaRPr lang="en-US"/>
        </a:p>
      </dgm:t>
    </dgm:pt>
    <dgm:pt modelId="{261DF1CF-C9BF-4526-BA8E-E9578648C6A1}">
      <dgm:prSet/>
      <dgm:spPr/>
      <dgm:t>
        <a:bodyPr/>
        <a:lstStyle/>
        <a:p>
          <a:r>
            <a:rPr lang="en-US"/>
            <a:t>Extended skills for officers;</a:t>
          </a:r>
        </a:p>
      </dgm:t>
    </dgm:pt>
    <dgm:pt modelId="{0A9E7CA9-BDD0-4431-B88D-E1BA5A5A9EE2}" type="parTrans" cxnId="{6C9F78A0-911A-456D-8825-B5BEB72CA442}">
      <dgm:prSet/>
      <dgm:spPr/>
      <dgm:t>
        <a:bodyPr/>
        <a:lstStyle/>
        <a:p>
          <a:endParaRPr lang="en-US"/>
        </a:p>
      </dgm:t>
    </dgm:pt>
    <dgm:pt modelId="{4D80AEE4-A23B-41C9-B00C-9B344614DD3D}" type="sibTrans" cxnId="{6C9F78A0-911A-456D-8825-B5BEB72CA442}">
      <dgm:prSet/>
      <dgm:spPr/>
      <dgm:t>
        <a:bodyPr/>
        <a:lstStyle/>
        <a:p>
          <a:endParaRPr lang="en-US"/>
        </a:p>
      </dgm:t>
    </dgm:pt>
    <dgm:pt modelId="{B027E5E7-FEAE-49C5-825D-29E8358B3EC4}">
      <dgm:prSet/>
      <dgm:spPr/>
      <dgm:t>
        <a:bodyPr/>
        <a:lstStyle/>
        <a:p>
          <a:r>
            <a:rPr lang="en-US"/>
            <a:t>Decreased repeated law enforcement interactions with same individuals in crisis;</a:t>
          </a:r>
        </a:p>
      </dgm:t>
    </dgm:pt>
    <dgm:pt modelId="{50CCC9F7-22F2-4B48-B424-6235B7722EE4}" type="parTrans" cxnId="{1EE38325-181A-45C1-B7BD-E9D8547B1E48}">
      <dgm:prSet/>
      <dgm:spPr/>
      <dgm:t>
        <a:bodyPr/>
        <a:lstStyle/>
        <a:p>
          <a:endParaRPr lang="en-US"/>
        </a:p>
      </dgm:t>
    </dgm:pt>
    <dgm:pt modelId="{FDBB0D47-8C63-4B03-B6D4-D9FBC00350D3}" type="sibTrans" cxnId="{1EE38325-181A-45C1-B7BD-E9D8547B1E48}">
      <dgm:prSet/>
      <dgm:spPr/>
      <dgm:t>
        <a:bodyPr/>
        <a:lstStyle/>
        <a:p>
          <a:endParaRPr lang="en-US"/>
        </a:p>
      </dgm:t>
    </dgm:pt>
    <dgm:pt modelId="{D446DB96-7265-44CF-B4DC-C116AD597CA6}">
      <dgm:prSet/>
      <dgm:spPr/>
      <dgm:t>
        <a:bodyPr/>
        <a:lstStyle/>
        <a:p>
          <a:r>
            <a:rPr lang="en-US"/>
            <a:t>Increased community resources for law enforcement officers;</a:t>
          </a:r>
        </a:p>
      </dgm:t>
    </dgm:pt>
    <dgm:pt modelId="{B5A84C3D-1B7C-42DA-8795-CF1E94AE9CEC}" type="parTrans" cxnId="{FDD2A377-6BDA-49B2-B720-16535C684470}">
      <dgm:prSet/>
      <dgm:spPr/>
      <dgm:t>
        <a:bodyPr/>
        <a:lstStyle/>
        <a:p>
          <a:endParaRPr lang="en-US"/>
        </a:p>
      </dgm:t>
    </dgm:pt>
    <dgm:pt modelId="{DE31ADB0-5059-49C4-86F9-9C0741B40AC6}" type="sibTrans" cxnId="{FDD2A377-6BDA-49B2-B720-16535C684470}">
      <dgm:prSet/>
      <dgm:spPr/>
      <dgm:t>
        <a:bodyPr/>
        <a:lstStyle/>
        <a:p>
          <a:endParaRPr lang="en-US"/>
        </a:p>
      </dgm:t>
    </dgm:pt>
    <dgm:pt modelId="{4385D298-9B36-436A-BC72-19D7BF269B0E}">
      <dgm:prSet/>
      <dgm:spPr/>
      <dgm:t>
        <a:bodyPr/>
        <a:lstStyle/>
        <a:p>
          <a:r>
            <a:rPr lang="en-US"/>
            <a:t>Decreased liability and litigation for officers;</a:t>
          </a:r>
        </a:p>
      </dgm:t>
    </dgm:pt>
    <dgm:pt modelId="{7B43E1DA-4F9A-43F5-879C-1CBF04F46FD2}" type="parTrans" cxnId="{DFE7F93C-7742-47EF-9655-3812619AD619}">
      <dgm:prSet/>
      <dgm:spPr/>
      <dgm:t>
        <a:bodyPr/>
        <a:lstStyle/>
        <a:p>
          <a:endParaRPr lang="en-US"/>
        </a:p>
      </dgm:t>
    </dgm:pt>
    <dgm:pt modelId="{0C7E48F9-9F48-4C5C-B896-711F06111A03}" type="sibTrans" cxnId="{DFE7F93C-7742-47EF-9655-3812619AD619}">
      <dgm:prSet/>
      <dgm:spPr/>
      <dgm:t>
        <a:bodyPr/>
        <a:lstStyle/>
        <a:p>
          <a:endParaRPr lang="en-US"/>
        </a:p>
      </dgm:t>
    </dgm:pt>
    <dgm:pt modelId="{0775FC39-B640-4083-B26A-E58241885CE1}">
      <dgm:prSet/>
      <dgm:spPr/>
      <dgm:t>
        <a:bodyPr/>
        <a:lstStyle/>
        <a:p>
          <a:r>
            <a:rPr lang="en-US"/>
            <a:t>Improved relations with community</a:t>
          </a:r>
        </a:p>
      </dgm:t>
    </dgm:pt>
    <dgm:pt modelId="{E97E138F-9D16-4B23-82CA-7CA6859426DB}" type="parTrans" cxnId="{93DA71B4-62AD-4904-BCEA-A3BF97A6B4BB}">
      <dgm:prSet/>
      <dgm:spPr/>
      <dgm:t>
        <a:bodyPr/>
        <a:lstStyle/>
        <a:p>
          <a:endParaRPr lang="en-US"/>
        </a:p>
      </dgm:t>
    </dgm:pt>
    <dgm:pt modelId="{90D34F54-290F-4121-88CE-AB67C8F24AD6}" type="sibTrans" cxnId="{93DA71B4-62AD-4904-BCEA-A3BF97A6B4BB}">
      <dgm:prSet/>
      <dgm:spPr/>
      <dgm:t>
        <a:bodyPr/>
        <a:lstStyle/>
        <a:p>
          <a:endParaRPr lang="en-US"/>
        </a:p>
      </dgm:t>
    </dgm:pt>
    <dgm:pt modelId="{CDDB1310-144A-4266-9CE7-7E2C963AA355}" type="pres">
      <dgm:prSet presAssocID="{38D0A31A-8BC8-4623-95CF-6C5B5FA3F8FF}" presName="root" presStyleCnt="0">
        <dgm:presLayoutVars>
          <dgm:dir/>
          <dgm:resizeHandles val="exact"/>
        </dgm:presLayoutVars>
      </dgm:prSet>
      <dgm:spPr/>
    </dgm:pt>
    <dgm:pt modelId="{D3FACE82-EC26-4019-BD9D-24ACE8683A5A}" type="pres">
      <dgm:prSet presAssocID="{35D103B0-147A-4AAB-A422-A8136DCC8A8C}" presName="compNode" presStyleCnt="0"/>
      <dgm:spPr/>
    </dgm:pt>
    <dgm:pt modelId="{C13AD99C-1FB3-4E23-977D-4E18B8CFFCE6}" type="pres">
      <dgm:prSet presAssocID="{35D103B0-147A-4AAB-A422-A8136DCC8A8C}" presName="bgRect" presStyleLbl="bgShp" presStyleIdx="0" presStyleCnt="8"/>
      <dgm:spPr/>
    </dgm:pt>
    <dgm:pt modelId="{5FFB33A8-DF4D-4A27-B24A-D604B58B259D}" type="pres">
      <dgm:prSet presAssocID="{35D103B0-147A-4AAB-A422-A8136DCC8A8C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8E6AE24-0469-40B2-B02D-070812A2FB4F}" type="pres">
      <dgm:prSet presAssocID="{35D103B0-147A-4AAB-A422-A8136DCC8A8C}" presName="spaceRect" presStyleCnt="0"/>
      <dgm:spPr/>
    </dgm:pt>
    <dgm:pt modelId="{60D11C65-4675-4B58-AC3D-B690ED66A7C4}" type="pres">
      <dgm:prSet presAssocID="{35D103B0-147A-4AAB-A422-A8136DCC8A8C}" presName="parTx" presStyleLbl="revTx" presStyleIdx="0" presStyleCnt="8">
        <dgm:presLayoutVars>
          <dgm:chMax val="0"/>
          <dgm:chPref val="0"/>
        </dgm:presLayoutVars>
      </dgm:prSet>
      <dgm:spPr/>
    </dgm:pt>
    <dgm:pt modelId="{910D220B-4EB9-4569-AEA4-650F5838D7EA}" type="pres">
      <dgm:prSet presAssocID="{670ADC1B-6C68-4069-B442-AF37601B0DC8}" presName="sibTrans" presStyleCnt="0"/>
      <dgm:spPr/>
    </dgm:pt>
    <dgm:pt modelId="{5A958DFD-7B88-47CD-A574-4DB5C145CDE5}" type="pres">
      <dgm:prSet presAssocID="{AE788B84-E1BA-4AAE-9B69-C1EE326668DF}" presName="compNode" presStyleCnt="0"/>
      <dgm:spPr/>
    </dgm:pt>
    <dgm:pt modelId="{30C0C55F-667D-405C-8B53-0CE66C67E9C5}" type="pres">
      <dgm:prSet presAssocID="{AE788B84-E1BA-4AAE-9B69-C1EE326668DF}" presName="bgRect" presStyleLbl="bgShp" presStyleIdx="1" presStyleCnt="8"/>
      <dgm:spPr/>
    </dgm:pt>
    <dgm:pt modelId="{9FB82F13-1877-4C63-B29C-368C2CA4CF05}" type="pres">
      <dgm:prSet presAssocID="{AE788B84-E1BA-4AAE-9B69-C1EE326668D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0A8793F-E109-4E49-AA8D-F00D623924BD}" type="pres">
      <dgm:prSet presAssocID="{AE788B84-E1BA-4AAE-9B69-C1EE326668DF}" presName="spaceRect" presStyleCnt="0"/>
      <dgm:spPr/>
    </dgm:pt>
    <dgm:pt modelId="{765CE637-0DFC-4103-B2BB-A5AB9FAF2710}" type="pres">
      <dgm:prSet presAssocID="{AE788B84-E1BA-4AAE-9B69-C1EE326668DF}" presName="parTx" presStyleLbl="revTx" presStyleIdx="1" presStyleCnt="8">
        <dgm:presLayoutVars>
          <dgm:chMax val="0"/>
          <dgm:chPref val="0"/>
        </dgm:presLayoutVars>
      </dgm:prSet>
      <dgm:spPr/>
    </dgm:pt>
    <dgm:pt modelId="{86A52623-F0B7-4965-8D87-65C2654E3ACB}" type="pres">
      <dgm:prSet presAssocID="{4ECCA1D8-D616-41C7-A208-2DC83097BE0D}" presName="sibTrans" presStyleCnt="0"/>
      <dgm:spPr/>
    </dgm:pt>
    <dgm:pt modelId="{49A95FB1-DCAC-4931-AF5F-D3A4471614CF}" type="pres">
      <dgm:prSet presAssocID="{5FD2E6EA-6CB6-450E-BED4-04BEDA4F9152}" presName="compNode" presStyleCnt="0"/>
      <dgm:spPr/>
    </dgm:pt>
    <dgm:pt modelId="{D305EEEA-F0A3-4140-B5A6-5BD33AED9670}" type="pres">
      <dgm:prSet presAssocID="{5FD2E6EA-6CB6-450E-BED4-04BEDA4F9152}" presName="bgRect" presStyleLbl="bgShp" presStyleIdx="2" presStyleCnt="8" custLinFactNeighborY="-3277"/>
      <dgm:spPr/>
    </dgm:pt>
    <dgm:pt modelId="{5CB0D85B-8F6F-4701-BDA5-EC428B240F1C}" type="pres">
      <dgm:prSet presAssocID="{5FD2E6EA-6CB6-450E-BED4-04BEDA4F915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AD35FFDE-99D1-45EC-B1F2-9D54D3DB9D0E}" type="pres">
      <dgm:prSet presAssocID="{5FD2E6EA-6CB6-450E-BED4-04BEDA4F9152}" presName="spaceRect" presStyleCnt="0"/>
      <dgm:spPr/>
    </dgm:pt>
    <dgm:pt modelId="{03156F1D-99F5-4DFE-AC2B-131811CED7F3}" type="pres">
      <dgm:prSet presAssocID="{5FD2E6EA-6CB6-450E-BED4-04BEDA4F9152}" presName="parTx" presStyleLbl="revTx" presStyleIdx="2" presStyleCnt="8">
        <dgm:presLayoutVars>
          <dgm:chMax val="0"/>
          <dgm:chPref val="0"/>
        </dgm:presLayoutVars>
      </dgm:prSet>
      <dgm:spPr/>
    </dgm:pt>
    <dgm:pt modelId="{9CD23D2C-A6BD-4AAD-98DB-A0FCDE847391}" type="pres">
      <dgm:prSet presAssocID="{3FFF60B1-0325-46A9-AC7B-CAA711984625}" presName="sibTrans" presStyleCnt="0"/>
      <dgm:spPr/>
    </dgm:pt>
    <dgm:pt modelId="{5723DDD3-83A4-4111-887D-7584020C4897}" type="pres">
      <dgm:prSet presAssocID="{261DF1CF-C9BF-4526-BA8E-E9578648C6A1}" presName="compNode" presStyleCnt="0"/>
      <dgm:spPr/>
    </dgm:pt>
    <dgm:pt modelId="{8DE88357-CDBF-403D-AB44-F10BE9FEC19A}" type="pres">
      <dgm:prSet presAssocID="{261DF1CF-C9BF-4526-BA8E-E9578648C6A1}" presName="bgRect" presStyleLbl="bgShp" presStyleIdx="3" presStyleCnt="8"/>
      <dgm:spPr/>
    </dgm:pt>
    <dgm:pt modelId="{8F7DFB65-2212-4D3B-9753-751484617739}" type="pres">
      <dgm:prSet presAssocID="{261DF1CF-C9BF-4526-BA8E-E9578648C6A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82C6382A-C54A-48D2-9763-8178F39DE64B}" type="pres">
      <dgm:prSet presAssocID="{261DF1CF-C9BF-4526-BA8E-E9578648C6A1}" presName="spaceRect" presStyleCnt="0"/>
      <dgm:spPr/>
    </dgm:pt>
    <dgm:pt modelId="{3E2C5383-B00F-4F83-99BC-189A0FF8D261}" type="pres">
      <dgm:prSet presAssocID="{261DF1CF-C9BF-4526-BA8E-E9578648C6A1}" presName="parTx" presStyleLbl="revTx" presStyleIdx="3" presStyleCnt="8">
        <dgm:presLayoutVars>
          <dgm:chMax val="0"/>
          <dgm:chPref val="0"/>
        </dgm:presLayoutVars>
      </dgm:prSet>
      <dgm:spPr/>
    </dgm:pt>
    <dgm:pt modelId="{8DB4311B-C38A-48F2-987E-FAEFA8228FED}" type="pres">
      <dgm:prSet presAssocID="{4D80AEE4-A23B-41C9-B00C-9B344614DD3D}" presName="sibTrans" presStyleCnt="0"/>
      <dgm:spPr/>
    </dgm:pt>
    <dgm:pt modelId="{F774E9FC-FAF9-4CA1-9FB5-01550ECF4432}" type="pres">
      <dgm:prSet presAssocID="{B027E5E7-FEAE-49C5-825D-29E8358B3EC4}" presName="compNode" presStyleCnt="0"/>
      <dgm:spPr/>
    </dgm:pt>
    <dgm:pt modelId="{B6565CC4-1EA9-4707-82F2-A8E80C6DA96B}" type="pres">
      <dgm:prSet presAssocID="{B027E5E7-FEAE-49C5-825D-29E8358B3EC4}" presName="bgRect" presStyleLbl="bgShp" presStyleIdx="4" presStyleCnt="8"/>
      <dgm:spPr/>
    </dgm:pt>
    <dgm:pt modelId="{B282D7AC-C747-48DE-8158-0807233175C5}" type="pres">
      <dgm:prSet presAssocID="{B027E5E7-FEAE-49C5-825D-29E8358B3EC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cuffs"/>
        </a:ext>
      </dgm:extLst>
    </dgm:pt>
    <dgm:pt modelId="{47E7EEBF-1337-4741-9315-E265D20AA632}" type="pres">
      <dgm:prSet presAssocID="{B027E5E7-FEAE-49C5-825D-29E8358B3EC4}" presName="spaceRect" presStyleCnt="0"/>
      <dgm:spPr/>
    </dgm:pt>
    <dgm:pt modelId="{8E91BCA8-9306-4269-961B-D9AF3A92AE2F}" type="pres">
      <dgm:prSet presAssocID="{B027E5E7-FEAE-49C5-825D-29E8358B3EC4}" presName="parTx" presStyleLbl="revTx" presStyleIdx="4" presStyleCnt="8">
        <dgm:presLayoutVars>
          <dgm:chMax val="0"/>
          <dgm:chPref val="0"/>
        </dgm:presLayoutVars>
      </dgm:prSet>
      <dgm:spPr/>
    </dgm:pt>
    <dgm:pt modelId="{347E76F4-37C8-4A4D-87E8-62ED0FB70D8C}" type="pres">
      <dgm:prSet presAssocID="{FDBB0D47-8C63-4B03-B6D4-D9FBC00350D3}" presName="sibTrans" presStyleCnt="0"/>
      <dgm:spPr/>
    </dgm:pt>
    <dgm:pt modelId="{2E77A6B3-262E-4E14-B9B0-0AC3E8CA30A7}" type="pres">
      <dgm:prSet presAssocID="{D446DB96-7265-44CF-B4DC-C116AD597CA6}" presName="compNode" presStyleCnt="0"/>
      <dgm:spPr/>
    </dgm:pt>
    <dgm:pt modelId="{B54D3655-705B-4FCB-BCBA-BA7703373FDA}" type="pres">
      <dgm:prSet presAssocID="{D446DB96-7265-44CF-B4DC-C116AD597CA6}" presName="bgRect" presStyleLbl="bgShp" presStyleIdx="5" presStyleCnt="8"/>
      <dgm:spPr/>
    </dgm:pt>
    <dgm:pt modelId="{C8ACDABF-53EA-41D4-A7F2-E158FFC1AB05}" type="pres">
      <dgm:prSet presAssocID="{D446DB96-7265-44CF-B4DC-C116AD597CA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9D96C674-C0C8-4D8F-B820-524A455F88B1}" type="pres">
      <dgm:prSet presAssocID="{D446DB96-7265-44CF-B4DC-C116AD597CA6}" presName="spaceRect" presStyleCnt="0"/>
      <dgm:spPr/>
    </dgm:pt>
    <dgm:pt modelId="{007DF034-D98A-4174-BE6B-426713FAE744}" type="pres">
      <dgm:prSet presAssocID="{D446DB96-7265-44CF-B4DC-C116AD597CA6}" presName="parTx" presStyleLbl="revTx" presStyleIdx="5" presStyleCnt="8">
        <dgm:presLayoutVars>
          <dgm:chMax val="0"/>
          <dgm:chPref val="0"/>
        </dgm:presLayoutVars>
      </dgm:prSet>
      <dgm:spPr/>
    </dgm:pt>
    <dgm:pt modelId="{03459D2E-BEDF-4150-87B3-06968E5A2847}" type="pres">
      <dgm:prSet presAssocID="{DE31ADB0-5059-49C4-86F9-9C0741B40AC6}" presName="sibTrans" presStyleCnt="0"/>
      <dgm:spPr/>
    </dgm:pt>
    <dgm:pt modelId="{161971E9-6EA4-4402-AE46-E6B609245B19}" type="pres">
      <dgm:prSet presAssocID="{4385D298-9B36-436A-BC72-19D7BF269B0E}" presName="compNode" presStyleCnt="0"/>
      <dgm:spPr/>
    </dgm:pt>
    <dgm:pt modelId="{E8C507C8-20A6-4DA0-B6E5-E3247A2F776D}" type="pres">
      <dgm:prSet presAssocID="{4385D298-9B36-436A-BC72-19D7BF269B0E}" presName="bgRect" presStyleLbl="bgShp" presStyleIdx="6" presStyleCnt="8"/>
      <dgm:spPr/>
    </dgm:pt>
    <dgm:pt modelId="{80A85C9E-A20F-4A50-B638-759DFB0AE68B}" type="pres">
      <dgm:prSet presAssocID="{4385D298-9B36-436A-BC72-19D7BF269B0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B45AE31-149E-4A99-93B3-74110364EA2F}" type="pres">
      <dgm:prSet presAssocID="{4385D298-9B36-436A-BC72-19D7BF269B0E}" presName="spaceRect" presStyleCnt="0"/>
      <dgm:spPr/>
    </dgm:pt>
    <dgm:pt modelId="{16AD5B3E-8520-4FFA-BC41-75C77FEEFFA8}" type="pres">
      <dgm:prSet presAssocID="{4385D298-9B36-436A-BC72-19D7BF269B0E}" presName="parTx" presStyleLbl="revTx" presStyleIdx="6" presStyleCnt="8">
        <dgm:presLayoutVars>
          <dgm:chMax val="0"/>
          <dgm:chPref val="0"/>
        </dgm:presLayoutVars>
      </dgm:prSet>
      <dgm:spPr/>
    </dgm:pt>
    <dgm:pt modelId="{1CCBF0B7-CB54-4C9A-9B04-CD5A82F24F52}" type="pres">
      <dgm:prSet presAssocID="{0C7E48F9-9F48-4C5C-B896-711F06111A03}" presName="sibTrans" presStyleCnt="0"/>
      <dgm:spPr/>
    </dgm:pt>
    <dgm:pt modelId="{ADA44181-0B53-46C1-8AAB-34F38D2E3BDF}" type="pres">
      <dgm:prSet presAssocID="{0775FC39-B640-4083-B26A-E58241885CE1}" presName="compNode" presStyleCnt="0"/>
      <dgm:spPr/>
    </dgm:pt>
    <dgm:pt modelId="{1E1B9C7D-C9CB-43C8-83BF-9DBF06E52D5D}" type="pres">
      <dgm:prSet presAssocID="{0775FC39-B640-4083-B26A-E58241885CE1}" presName="bgRect" presStyleLbl="bgShp" presStyleIdx="7" presStyleCnt="8"/>
      <dgm:spPr/>
    </dgm:pt>
    <dgm:pt modelId="{68CC5106-B88D-44DE-A55C-4B37F79066D6}" type="pres">
      <dgm:prSet presAssocID="{0775FC39-B640-4083-B26A-E58241885CE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24B97DE-9B0B-42CB-B336-F40BAA3766F6}" type="pres">
      <dgm:prSet presAssocID="{0775FC39-B640-4083-B26A-E58241885CE1}" presName="spaceRect" presStyleCnt="0"/>
      <dgm:spPr/>
    </dgm:pt>
    <dgm:pt modelId="{0EE0B33E-3447-48C6-A9CB-D1B968662DC5}" type="pres">
      <dgm:prSet presAssocID="{0775FC39-B640-4083-B26A-E58241885CE1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31135123-4A46-4E21-B795-F03589C1006C}" type="presOf" srcId="{35D103B0-147A-4AAB-A422-A8136DCC8A8C}" destId="{60D11C65-4675-4B58-AC3D-B690ED66A7C4}" srcOrd="0" destOrd="0" presId="urn:microsoft.com/office/officeart/2018/2/layout/IconVerticalSolidList"/>
    <dgm:cxn modelId="{1EE38325-181A-45C1-B7BD-E9D8547B1E48}" srcId="{38D0A31A-8BC8-4623-95CF-6C5B5FA3F8FF}" destId="{B027E5E7-FEAE-49C5-825D-29E8358B3EC4}" srcOrd="4" destOrd="0" parTransId="{50CCC9F7-22F2-4B48-B424-6235B7722EE4}" sibTransId="{FDBB0D47-8C63-4B03-B6D4-D9FBC00350D3}"/>
    <dgm:cxn modelId="{DFE7F93C-7742-47EF-9655-3812619AD619}" srcId="{38D0A31A-8BC8-4623-95CF-6C5B5FA3F8FF}" destId="{4385D298-9B36-436A-BC72-19D7BF269B0E}" srcOrd="6" destOrd="0" parTransId="{7B43E1DA-4F9A-43F5-879C-1CBF04F46FD2}" sibTransId="{0C7E48F9-9F48-4C5C-B896-711F06111A03}"/>
    <dgm:cxn modelId="{12A3A560-D1C4-4D5A-9F11-6A520107510F}" type="presOf" srcId="{D446DB96-7265-44CF-B4DC-C116AD597CA6}" destId="{007DF034-D98A-4174-BE6B-426713FAE744}" srcOrd="0" destOrd="0" presId="urn:microsoft.com/office/officeart/2018/2/layout/IconVerticalSolidList"/>
    <dgm:cxn modelId="{2C850B42-A8B0-4221-B315-152F7457EF18}" type="presOf" srcId="{38D0A31A-8BC8-4623-95CF-6C5B5FA3F8FF}" destId="{CDDB1310-144A-4266-9CE7-7E2C963AA355}" srcOrd="0" destOrd="0" presId="urn:microsoft.com/office/officeart/2018/2/layout/IconVerticalSolidList"/>
    <dgm:cxn modelId="{CE6DEE64-F519-4152-A4FA-5857755D4B1F}" type="presOf" srcId="{261DF1CF-C9BF-4526-BA8E-E9578648C6A1}" destId="{3E2C5383-B00F-4F83-99BC-189A0FF8D261}" srcOrd="0" destOrd="0" presId="urn:microsoft.com/office/officeart/2018/2/layout/IconVerticalSolidList"/>
    <dgm:cxn modelId="{F990826A-2746-44DF-9DDB-7D7A9C1D4FA3}" type="presOf" srcId="{0775FC39-B640-4083-B26A-E58241885CE1}" destId="{0EE0B33E-3447-48C6-A9CB-D1B968662DC5}" srcOrd="0" destOrd="0" presId="urn:microsoft.com/office/officeart/2018/2/layout/IconVerticalSolidList"/>
    <dgm:cxn modelId="{D827FE55-137F-4C5B-BC53-5BF0BA0C96D7}" srcId="{38D0A31A-8BC8-4623-95CF-6C5B5FA3F8FF}" destId="{5FD2E6EA-6CB6-450E-BED4-04BEDA4F9152}" srcOrd="2" destOrd="0" parTransId="{D2EE63CC-73CD-4675-86F9-6413BBE75EED}" sibTransId="{3FFF60B1-0325-46A9-AC7B-CAA711984625}"/>
    <dgm:cxn modelId="{FDD2A377-6BDA-49B2-B720-16535C684470}" srcId="{38D0A31A-8BC8-4623-95CF-6C5B5FA3F8FF}" destId="{D446DB96-7265-44CF-B4DC-C116AD597CA6}" srcOrd="5" destOrd="0" parTransId="{B5A84C3D-1B7C-42DA-8795-CF1E94AE9CEC}" sibTransId="{DE31ADB0-5059-49C4-86F9-9C0741B40AC6}"/>
    <dgm:cxn modelId="{6C9F78A0-911A-456D-8825-B5BEB72CA442}" srcId="{38D0A31A-8BC8-4623-95CF-6C5B5FA3F8FF}" destId="{261DF1CF-C9BF-4526-BA8E-E9578648C6A1}" srcOrd="3" destOrd="0" parTransId="{0A9E7CA9-BDD0-4431-B88D-E1BA5A5A9EE2}" sibTransId="{4D80AEE4-A23B-41C9-B00C-9B344614DD3D}"/>
    <dgm:cxn modelId="{B5B202B1-9C17-4C39-92C8-B8B76245789A}" srcId="{38D0A31A-8BC8-4623-95CF-6C5B5FA3F8FF}" destId="{AE788B84-E1BA-4AAE-9B69-C1EE326668DF}" srcOrd="1" destOrd="0" parTransId="{1969734A-7AD0-4049-AA1C-715EBF088E6B}" sibTransId="{4ECCA1D8-D616-41C7-A208-2DC83097BE0D}"/>
    <dgm:cxn modelId="{F765D0B3-0119-4F68-AD57-173991861966}" srcId="{38D0A31A-8BC8-4623-95CF-6C5B5FA3F8FF}" destId="{35D103B0-147A-4AAB-A422-A8136DCC8A8C}" srcOrd="0" destOrd="0" parTransId="{51A9C6CD-1603-4389-AC52-DED8F050BEA3}" sibTransId="{670ADC1B-6C68-4069-B442-AF37601B0DC8}"/>
    <dgm:cxn modelId="{93DA71B4-62AD-4904-BCEA-A3BF97A6B4BB}" srcId="{38D0A31A-8BC8-4623-95CF-6C5B5FA3F8FF}" destId="{0775FC39-B640-4083-B26A-E58241885CE1}" srcOrd="7" destOrd="0" parTransId="{E97E138F-9D16-4B23-82CA-7CA6859426DB}" sibTransId="{90D34F54-290F-4121-88CE-AB67C8F24AD6}"/>
    <dgm:cxn modelId="{E77D77BC-B463-4730-B32E-70D27DB2B1E8}" type="presOf" srcId="{4385D298-9B36-436A-BC72-19D7BF269B0E}" destId="{16AD5B3E-8520-4FFA-BC41-75C77FEEFFA8}" srcOrd="0" destOrd="0" presId="urn:microsoft.com/office/officeart/2018/2/layout/IconVerticalSolidList"/>
    <dgm:cxn modelId="{F14F4BCF-05D2-44A8-B8F5-0EFBC727AA92}" type="presOf" srcId="{AE788B84-E1BA-4AAE-9B69-C1EE326668DF}" destId="{765CE637-0DFC-4103-B2BB-A5AB9FAF2710}" srcOrd="0" destOrd="0" presId="urn:microsoft.com/office/officeart/2018/2/layout/IconVerticalSolidList"/>
    <dgm:cxn modelId="{87B2A1EA-661D-48CE-BCBC-A22BB06A708D}" type="presOf" srcId="{B027E5E7-FEAE-49C5-825D-29E8358B3EC4}" destId="{8E91BCA8-9306-4269-961B-D9AF3A92AE2F}" srcOrd="0" destOrd="0" presId="urn:microsoft.com/office/officeart/2018/2/layout/IconVerticalSolidList"/>
    <dgm:cxn modelId="{89D64BF0-2820-4543-B356-4F06CDB29C14}" type="presOf" srcId="{5FD2E6EA-6CB6-450E-BED4-04BEDA4F9152}" destId="{03156F1D-99F5-4DFE-AC2B-131811CED7F3}" srcOrd="0" destOrd="0" presId="urn:microsoft.com/office/officeart/2018/2/layout/IconVerticalSolidList"/>
    <dgm:cxn modelId="{B2D79FAB-863C-4760-84B3-9EBFAB9E0773}" type="presParOf" srcId="{CDDB1310-144A-4266-9CE7-7E2C963AA355}" destId="{D3FACE82-EC26-4019-BD9D-24ACE8683A5A}" srcOrd="0" destOrd="0" presId="urn:microsoft.com/office/officeart/2018/2/layout/IconVerticalSolidList"/>
    <dgm:cxn modelId="{CD01B17D-5553-42DC-98B3-874607B1A67E}" type="presParOf" srcId="{D3FACE82-EC26-4019-BD9D-24ACE8683A5A}" destId="{C13AD99C-1FB3-4E23-977D-4E18B8CFFCE6}" srcOrd="0" destOrd="0" presId="urn:microsoft.com/office/officeart/2018/2/layout/IconVerticalSolidList"/>
    <dgm:cxn modelId="{CBCA8395-9FCC-4002-A326-AFF2CF70F8CA}" type="presParOf" srcId="{D3FACE82-EC26-4019-BD9D-24ACE8683A5A}" destId="{5FFB33A8-DF4D-4A27-B24A-D604B58B259D}" srcOrd="1" destOrd="0" presId="urn:microsoft.com/office/officeart/2018/2/layout/IconVerticalSolidList"/>
    <dgm:cxn modelId="{A5E6064A-0148-4DE1-9F19-BE95E76C606D}" type="presParOf" srcId="{D3FACE82-EC26-4019-BD9D-24ACE8683A5A}" destId="{98E6AE24-0469-40B2-B02D-070812A2FB4F}" srcOrd="2" destOrd="0" presId="urn:microsoft.com/office/officeart/2018/2/layout/IconVerticalSolidList"/>
    <dgm:cxn modelId="{B4230054-9F4A-4B74-A484-875F5FD1B1AB}" type="presParOf" srcId="{D3FACE82-EC26-4019-BD9D-24ACE8683A5A}" destId="{60D11C65-4675-4B58-AC3D-B690ED66A7C4}" srcOrd="3" destOrd="0" presId="urn:microsoft.com/office/officeart/2018/2/layout/IconVerticalSolidList"/>
    <dgm:cxn modelId="{7DFB2587-C0C5-4358-A5AC-4C16B1380DF5}" type="presParOf" srcId="{CDDB1310-144A-4266-9CE7-7E2C963AA355}" destId="{910D220B-4EB9-4569-AEA4-650F5838D7EA}" srcOrd="1" destOrd="0" presId="urn:microsoft.com/office/officeart/2018/2/layout/IconVerticalSolidList"/>
    <dgm:cxn modelId="{BD547765-4654-4E8E-8F04-2681CAAF31BC}" type="presParOf" srcId="{CDDB1310-144A-4266-9CE7-7E2C963AA355}" destId="{5A958DFD-7B88-47CD-A574-4DB5C145CDE5}" srcOrd="2" destOrd="0" presId="urn:microsoft.com/office/officeart/2018/2/layout/IconVerticalSolidList"/>
    <dgm:cxn modelId="{29558A11-5C28-4231-BE2C-E00B66BB125C}" type="presParOf" srcId="{5A958DFD-7B88-47CD-A574-4DB5C145CDE5}" destId="{30C0C55F-667D-405C-8B53-0CE66C67E9C5}" srcOrd="0" destOrd="0" presId="urn:microsoft.com/office/officeart/2018/2/layout/IconVerticalSolidList"/>
    <dgm:cxn modelId="{B259EBD8-0CE3-4BD6-91C4-3D5D3BA0F8AF}" type="presParOf" srcId="{5A958DFD-7B88-47CD-A574-4DB5C145CDE5}" destId="{9FB82F13-1877-4C63-B29C-368C2CA4CF05}" srcOrd="1" destOrd="0" presId="urn:microsoft.com/office/officeart/2018/2/layout/IconVerticalSolidList"/>
    <dgm:cxn modelId="{9EDB92E0-5744-4FD2-83EB-ACA30EF9B2F8}" type="presParOf" srcId="{5A958DFD-7B88-47CD-A574-4DB5C145CDE5}" destId="{50A8793F-E109-4E49-AA8D-F00D623924BD}" srcOrd="2" destOrd="0" presId="urn:microsoft.com/office/officeart/2018/2/layout/IconVerticalSolidList"/>
    <dgm:cxn modelId="{97FB7F72-075D-48A3-A684-CFDB9C1A3DF8}" type="presParOf" srcId="{5A958DFD-7B88-47CD-A574-4DB5C145CDE5}" destId="{765CE637-0DFC-4103-B2BB-A5AB9FAF2710}" srcOrd="3" destOrd="0" presId="urn:microsoft.com/office/officeart/2018/2/layout/IconVerticalSolidList"/>
    <dgm:cxn modelId="{68AFA187-6C72-43F5-924A-601DD5954617}" type="presParOf" srcId="{CDDB1310-144A-4266-9CE7-7E2C963AA355}" destId="{86A52623-F0B7-4965-8D87-65C2654E3ACB}" srcOrd="3" destOrd="0" presId="urn:microsoft.com/office/officeart/2018/2/layout/IconVerticalSolidList"/>
    <dgm:cxn modelId="{99DC2A48-B43E-47E4-9342-D7DE9A54CDB0}" type="presParOf" srcId="{CDDB1310-144A-4266-9CE7-7E2C963AA355}" destId="{49A95FB1-DCAC-4931-AF5F-D3A4471614CF}" srcOrd="4" destOrd="0" presId="urn:microsoft.com/office/officeart/2018/2/layout/IconVerticalSolidList"/>
    <dgm:cxn modelId="{F9F8CA78-7401-4CB6-B26F-CDBB7121FC0D}" type="presParOf" srcId="{49A95FB1-DCAC-4931-AF5F-D3A4471614CF}" destId="{D305EEEA-F0A3-4140-B5A6-5BD33AED9670}" srcOrd="0" destOrd="0" presId="urn:microsoft.com/office/officeart/2018/2/layout/IconVerticalSolidList"/>
    <dgm:cxn modelId="{D3C119F0-9184-4149-8BAF-6FDDDB1A6343}" type="presParOf" srcId="{49A95FB1-DCAC-4931-AF5F-D3A4471614CF}" destId="{5CB0D85B-8F6F-4701-BDA5-EC428B240F1C}" srcOrd="1" destOrd="0" presId="urn:microsoft.com/office/officeart/2018/2/layout/IconVerticalSolidList"/>
    <dgm:cxn modelId="{F457EDDD-CAFF-496D-B097-876E9A48378A}" type="presParOf" srcId="{49A95FB1-DCAC-4931-AF5F-D3A4471614CF}" destId="{AD35FFDE-99D1-45EC-B1F2-9D54D3DB9D0E}" srcOrd="2" destOrd="0" presId="urn:microsoft.com/office/officeart/2018/2/layout/IconVerticalSolidList"/>
    <dgm:cxn modelId="{24699F3C-B114-4039-BB31-AF253D4A934E}" type="presParOf" srcId="{49A95FB1-DCAC-4931-AF5F-D3A4471614CF}" destId="{03156F1D-99F5-4DFE-AC2B-131811CED7F3}" srcOrd="3" destOrd="0" presId="urn:microsoft.com/office/officeart/2018/2/layout/IconVerticalSolidList"/>
    <dgm:cxn modelId="{969FC34E-0EFB-4D37-B958-812BB1F4397F}" type="presParOf" srcId="{CDDB1310-144A-4266-9CE7-7E2C963AA355}" destId="{9CD23D2C-A6BD-4AAD-98DB-A0FCDE847391}" srcOrd="5" destOrd="0" presId="urn:microsoft.com/office/officeart/2018/2/layout/IconVerticalSolidList"/>
    <dgm:cxn modelId="{22C32174-1D8C-42EB-9647-343790E6DE83}" type="presParOf" srcId="{CDDB1310-144A-4266-9CE7-7E2C963AA355}" destId="{5723DDD3-83A4-4111-887D-7584020C4897}" srcOrd="6" destOrd="0" presId="urn:microsoft.com/office/officeart/2018/2/layout/IconVerticalSolidList"/>
    <dgm:cxn modelId="{42BC591D-8AAB-461E-B84B-F0FFB53D5B05}" type="presParOf" srcId="{5723DDD3-83A4-4111-887D-7584020C4897}" destId="{8DE88357-CDBF-403D-AB44-F10BE9FEC19A}" srcOrd="0" destOrd="0" presId="urn:microsoft.com/office/officeart/2018/2/layout/IconVerticalSolidList"/>
    <dgm:cxn modelId="{E31AB02F-9BA3-461C-B915-9C569A28A743}" type="presParOf" srcId="{5723DDD3-83A4-4111-887D-7584020C4897}" destId="{8F7DFB65-2212-4D3B-9753-751484617739}" srcOrd="1" destOrd="0" presId="urn:microsoft.com/office/officeart/2018/2/layout/IconVerticalSolidList"/>
    <dgm:cxn modelId="{FE70039A-B13E-4A88-B8D4-AFF55949D1BC}" type="presParOf" srcId="{5723DDD3-83A4-4111-887D-7584020C4897}" destId="{82C6382A-C54A-48D2-9763-8178F39DE64B}" srcOrd="2" destOrd="0" presId="urn:microsoft.com/office/officeart/2018/2/layout/IconVerticalSolidList"/>
    <dgm:cxn modelId="{0E3C083C-2CA1-434C-B11A-ACC187D34F57}" type="presParOf" srcId="{5723DDD3-83A4-4111-887D-7584020C4897}" destId="{3E2C5383-B00F-4F83-99BC-189A0FF8D261}" srcOrd="3" destOrd="0" presId="urn:microsoft.com/office/officeart/2018/2/layout/IconVerticalSolidList"/>
    <dgm:cxn modelId="{6E98026F-5553-4569-A30B-AD573EACC325}" type="presParOf" srcId="{CDDB1310-144A-4266-9CE7-7E2C963AA355}" destId="{8DB4311B-C38A-48F2-987E-FAEFA8228FED}" srcOrd="7" destOrd="0" presId="urn:microsoft.com/office/officeart/2018/2/layout/IconVerticalSolidList"/>
    <dgm:cxn modelId="{15BC9036-CE8C-4E46-9070-6AA8D204476F}" type="presParOf" srcId="{CDDB1310-144A-4266-9CE7-7E2C963AA355}" destId="{F774E9FC-FAF9-4CA1-9FB5-01550ECF4432}" srcOrd="8" destOrd="0" presId="urn:microsoft.com/office/officeart/2018/2/layout/IconVerticalSolidList"/>
    <dgm:cxn modelId="{10E76C00-8004-4F3A-8BB4-3838FAD2E09B}" type="presParOf" srcId="{F774E9FC-FAF9-4CA1-9FB5-01550ECF4432}" destId="{B6565CC4-1EA9-4707-82F2-A8E80C6DA96B}" srcOrd="0" destOrd="0" presId="urn:microsoft.com/office/officeart/2018/2/layout/IconVerticalSolidList"/>
    <dgm:cxn modelId="{12B6325F-05C5-465E-A94C-15A8BEED6218}" type="presParOf" srcId="{F774E9FC-FAF9-4CA1-9FB5-01550ECF4432}" destId="{B282D7AC-C747-48DE-8158-0807233175C5}" srcOrd="1" destOrd="0" presId="urn:microsoft.com/office/officeart/2018/2/layout/IconVerticalSolidList"/>
    <dgm:cxn modelId="{D7B5D67B-7D1A-4440-ADC0-765CEFC67635}" type="presParOf" srcId="{F774E9FC-FAF9-4CA1-9FB5-01550ECF4432}" destId="{47E7EEBF-1337-4741-9315-E265D20AA632}" srcOrd="2" destOrd="0" presId="urn:microsoft.com/office/officeart/2018/2/layout/IconVerticalSolidList"/>
    <dgm:cxn modelId="{3B20C6F1-575C-4A28-ADE1-9F259F4EF1B4}" type="presParOf" srcId="{F774E9FC-FAF9-4CA1-9FB5-01550ECF4432}" destId="{8E91BCA8-9306-4269-961B-D9AF3A92AE2F}" srcOrd="3" destOrd="0" presId="urn:microsoft.com/office/officeart/2018/2/layout/IconVerticalSolidList"/>
    <dgm:cxn modelId="{5315129D-6EF5-48D0-AA53-213E85BD33C3}" type="presParOf" srcId="{CDDB1310-144A-4266-9CE7-7E2C963AA355}" destId="{347E76F4-37C8-4A4D-87E8-62ED0FB70D8C}" srcOrd="9" destOrd="0" presId="urn:microsoft.com/office/officeart/2018/2/layout/IconVerticalSolidList"/>
    <dgm:cxn modelId="{E52F372B-618F-4941-886E-919B330C3301}" type="presParOf" srcId="{CDDB1310-144A-4266-9CE7-7E2C963AA355}" destId="{2E77A6B3-262E-4E14-B9B0-0AC3E8CA30A7}" srcOrd="10" destOrd="0" presId="urn:microsoft.com/office/officeart/2018/2/layout/IconVerticalSolidList"/>
    <dgm:cxn modelId="{55CE0E62-E1DB-4A6E-A8BE-F40932A4C2C2}" type="presParOf" srcId="{2E77A6B3-262E-4E14-B9B0-0AC3E8CA30A7}" destId="{B54D3655-705B-4FCB-BCBA-BA7703373FDA}" srcOrd="0" destOrd="0" presId="urn:microsoft.com/office/officeart/2018/2/layout/IconVerticalSolidList"/>
    <dgm:cxn modelId="{3E2BB29C-696E-43EF-B9A8-2DF73C97DFA0}" type="presParOf" srcId="{2E77A6B3-262E-4E14-B9B0-0AC3E8CA30A7}" destId="{C8ACDABF-53EA-41D4-A7F2-E158FFC1AB05}" srcOrd="1" destOrd="0" presId="urn:microsoft.com/office/officeart/2018/2/layout/IconVerticalSolidList"/>
    <dgm:cxn modelId="{23E190F7-7073-423A-9182-D12BEE831FB9}" type="presParOf" srcId="{2E77A6B3-262E-4E14-B9B0-0AC3E8CA30A7}" destId="{9D96C674-C0C8-4D8F-B820-524A455F88B1}" srcOrd="2" destOrd="0" presId="urn:microsoft.com/office/officeart/2018/2/layout/IconVerticalSolidList"/>
    <dgm:cxn modelId="{47264F3A-33D7-4397-88E8-72202A8C3863}" type="presParOf" srcId="{2E77A6B3-262E-4E14-B9B0-0AC3E8CA30A7}" destId="{007DF034-D98A-4174-BE6B-426713FAE744}" srcOrd="3" destOrd="0" presId="urn:microsoft.com/office/officeart/2018/2/layout/IconVerticalSolidList"/>
    <dgm:cxn modelId="{E2A30DDA-DD6D-4368-AA26-5DCD92762164}" type="presParOf" srcId="{CDDB1310-144A-4266-9CE7-7E2C963AA355}" destId="{03459D2E-BEDF-4150-87B3-06968E5A2847}" srcOrd="11" destOrd="0" presId="urn:microsoft.com/office/officeart/2018/2/layout/IconVerticalSolidList"/>
    <dgm:cxn modelId="{B4C3E913-5F39-4B6B-8C46-9E40E30B1BFA}" type="presParOf" srcId="{CDDB1310-144A-4266-9CE7-7E2C963AA355}" destId="{161971E9-6EA4-4402-AE46-E6B609245B19}" srcOrd="12" destOrd="0" presId="urn:microsoft.com/office/officeart/2018/2/layout/IconVerticalSolidList"/>
    <dgm:cxn modelId="{38A45A65-2C6A-4C7A-90F5-80DA429CA33A}" type="presParOf" srcId="{161971E9-6EA4-4402-AE46-E6B609245B19}" destId="{E8C507C8-20A6-4DA0-B6E5-E3247A2F776D}" srcOrd="0" destOrd="0" presId="urn:microsoft.com/office/officeart/2018/2/layout/IconVerticalSolidList"/>
    <dgm:cxn modelId="{3521F43E-DE63-4158-ABB4-230FBA39CC12}" type="presParOf" srcId="{161971E9-6EA4-4402-AE46-E6B609245B19}" destId="{80A85C9E-A20F-4A50-B638-759DFB0AE68B}" srcOrd="1" destOrd="0" presId="urn:microsoft.com/office/officeart/2018/2/layout/IconVerticalSolidList"/>
    <dgm:cxn modelId="{B7785806-DA5F-4B9E-A633-9EDC920D0D49}" type="presParOf" srcId="{161971E9-6EA4-4402-AE46-E6B609245B19}" destId="{FB45AE31-149E-4A99-93B3-74110364EA2F}" srcOrd="2" destOrd="0" presId="urn:microsoft.com/office/officeart/2018/2/layout/IconVerticalSolidList"/>
    <dgm:cxn modelId="{BD51A2C3-0CDC-4034-B486-108C6FCA612D}" type="presParOf" srcId="{161971E9-6EA4-4402-AE46-E6B609245B19}" destId="{16AD5B3E-8520-4FFA-BC41-75C77FEEFFA8}" srcOrd="3" destOrd="0" presId="urn:microsoft.com/office/officeart/2018/2/layout/IconVerticalSolidList"/>
    <dgm:cxn modelId="{E7969322-5FA4-45F2-8B95-E66C5669106F}" type="presParOf" srcId="{CDDB1310-144A-4266-9CE7-7E2C963AA355}" destId="{1CCBF0B7-CB54-4C9A-9B04-CD5A82F24F52}" srcOrd="13" destOrd="0" presId="urn:microsoft.com/office/officeart/2018/2/layout/IconVerticalSolidList"/>
    <dgm:cxn modelId="{B77B7AB1-2A64-4C0C-A583-B544763768BE}" type="presParOf" srcId="{CDDB1310-144A-4266-9CE7-7E2C963AA355}" destId="{ADA44181-0B53-46C1-8AAB-34F38D2E3BDF}" srcOrd="14" destOrd="0" presId="urn:microsoft.com/office/officeart/2018/2/layout/IconVerticalSolidList"/>
    <dgm:cxn modelId="{4B209C49-E301-46B4-BF8B-B7ADB203186A}" type="presParOf" srcId="{ADA44181-0B53-46C1-8AAB-34F38D2E3BDF}" destId="{1E1B9C7D-C9CB-43C8-83BF-9DBF06E52D5D}" srcOrd="0" destOrd="0" presId="urn:microsoft.com/office/officeart/2018/2/layout/IconVerticalSolidList"/>
    <dgm:cxn modelId="{A6DDB37E-187C-4FC3-B69A-8CC5BC920E1A}" type="presParOf" srcId="{ADA44181-0B53-46C1-8AAB-34F38D2E3BDF}" destId="{68CC5106-B88D-44DE-A55C-4B37F79066D6}" srcOrd="1" destOrd="0" presId="urn:microsoft.com/office/officeart/2018/2/layout/IconVerticalSolidList"/>
    <dgm:cxn modelId="{C583C0D1-BA14-4CEA-BA22-AC75C038A956}" type="presParOf" srcId="{ADA44181-0B53-46C1-8AAB-34F38D2E3BDF}" destId="{024B97DE-9B0B-42CB-B336-F40BAA3766F6}" srcOrd="2" destOrd="0" presId="urn:microsoft.com/office/officeart/2018/2/layout/IconVerticalSolidList"/>
    <dgm:cxn modelId="{04C84441-BE5B-464B-8B1E-B074FDA222C6}" type="presParOf" srcId="{ADA44181-0B53-46C1-8AAB-34F38D2E3BDF}" destId="{0EE0B33E-3447-48C6-A9CB-D1B968662D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77C75-7E2F-4625-A691-AAA63132A448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9789AA-A571-4EDA-827B-6C98CAA15E94}">
      <dgm:prSet/>
      <dgm:spPr/>
      <dgm:t>
        <a:bodyPr/>
        <a:lstStyle/>
        <a:p>
          <a:r>
            <a:rPr lang="en-US"/>
            <a:t>Law enforcement agencies with established CIT Programs</a:t>
          </a:r>
        </a:p>
      </dgm:t>
    </dgm:pt>
    <dgm:pt modelId="{87701F9F-9023-4530-A080-52C88F28D3F3}" type="parTrans" cxnId="{6D03BC50-6D86-46F9-8C39-0DFBA3F4A024}">
      <dgm:prSet/>
      <dgm:spPr/>
      <dgm:t>
        <a:bodyPr/>
        <a:lstStyle/>
        <a:p>
          <a:endParaRPr lang="en-US"/>
        </a:p>
      </dgm:t>
    </dgm:pt>
    <dgm:pt modelId="{7F256D47-6821-4C61-B4B8-A5CF40EF2E5D}" type="sibTrans" cxnId="{6D03BC50-6D86-46F9-8C39-0DFBA3F4A024}">
      <dgm:prSet/>
      <dgm:spPr/>
      <dgm:t>
        <a:bodyPr/>
        <a:lstStyle/>
        <a:p>
          <a:endParaRPr lang="en-US"/>
        </a:p>
      </dgm:t>
    </dgm:pt>
    <dgm:pt modelId="{E7F2524E-7E16-4662-98BE-4212354787BF}">
      <dgm:prSet/>
      <dgm:spPr/>
      <dgm:t>
        <a:bodyPr/>
        <a:lstStyle/>
        <a:p>
          <a:r>
            <a:rPr lang="en-US"/>
            <a:t>Law enforcement agencies working to develop CIT programs</a:t>
          </a:r>
        </a:p>
      </dgm:t>
    </dgm:pt>
    <dgm:pt modelId="{5F0A7E4C-0791-438A-A551-C191B3661A3E}" type="parTrans" cxnId="{C3640C65-4D18-4643-809E-BDAE2776B354}">
      <dgm:prSet/>
      <dgm:spPr/>
      <dgm:t>
        <a:bodyPr/>
        <a:lstStyle/>
        <a:p>
          <a:endParaRPr lang="en-US"/>
        </a:p>
      </dgm:t>
    </dgm:pt>
    <dgm:pt modelId="{5A406224-9FFB-4174-8E87-C16B82DE9B95}" type="sibTrans" cxnId="{C3640C65-4D18-4643-809E-BDAE2776B354}">
      <dgm:prSet/>
      <dgm:spPr/>
      <dgm:t>
        <a:bodyPr/>
        <a:lstStyle/>
        <a:p>
          <a:endParaRPr lang="en-US"/>
        </a:p>
      </dgm:t>
    </dgm:pt>
    <dgm:pt modelId="{20574658-1300-4F36-84F7-86F7EBAEA2FE}">
      <dgm:prSet/>
      <dgm:spPr/>
      <dgm:t>
        <a:bodyPr/>
        <a:lstStyle/>
        <a:p>
          <a:r>
            <a:rPr lang="en-US"/>
            <a:t>Department of Mental Health</a:t>
          </a:r>
        </a:p>
      </dgm:t>
    </dgm:pt>
    <dgm:pt modelId="{F397A718-E1AE-45A2-B4E9-F2F475E142DA}" type="parTrans" cxnId="{B223F359-9915-42EF-A198-2772ACBDFC62}">
      <dgm:prSet/>
      <dgm:spPr/>
      <dgm:t>
        <a:bodyPr/>
        <a:lstStyle/>
        <a:p>
          <a:endParaRPr lang="en-US"/>
        </a:p>
      </dgm:t>
    </dgm:pt>
    <dgm:pt modelId="{3AE5459C-6BF7-44B2-8823-EB95BA621179}" type="sibTrans" cxnId="{B223F359-9915-42EF-A198-2772ACBDFC62}">
      <dgm:prSet/>
      <dgm:spPr/>
      <dgm:t>
        <a:bodyPr/>
        <a:lstStyle/>
        <a:p>
          <a:endParaRPr lang="en-US"/>
        </a:p>
      </dgm:t>
    </dgm:pt>
    <dgm:pt modelId="{EC3F0808-115A-4D0C-AF8B-A1B4A3B2BE2F}">
      <dgm:prSet/>
      <dgm:spPr/>
      <dgm:t>
        <a:bodyPr/>
        <a:lstStyle/>
        <a:p>
          <a:r>
            <a:rPr lang="en-US" dirty="0"/>
            <a:t>Missouri Coalition for Community Behavioral Healthcare</a:t>
          </a:r>
        </a:p>
      </dgm:t>
    </dgm:pt>
    <dgm:pt modelId="{7A8E112B-D1F9-4B89-B800-63C0CE561374}" type="parTrans" cxnId="{D97A2E7A-842D-4C37-85EB-086106531C3A}">
      <dgm:prSet/>
      <dgm:spPr/>
      <dgm:t>
        <a:bodyPr/>
        <a:lstStyle/>
        <a:p>
          <a:endParaRPr lang="en-US"/>
        </a:p>
      </dgm:t>
    </dgm:pt>
    <dgm:pt modelId="{5453B20C-361B-48EC-974E-AC5FA2A3F09F}" type="sibTrans" cxnId="{D97A2E7A-842D-4C37-85EB-086106531C3A}">
      <dgm:prSet/>
      <dgm:spPr/>
      <dgm:t>
        <a:bodyPr/>
        <a:lstStyle/>
        <a:p>
          <a:endParaRPr lang="en-US"/>
        </a:p>
      </dgm:t>
    </dgm:pt>
    <dgm:pt modelId="{63932EFD-7A12-44CF-AA81-CB6B4A9CCD51}">
      <dgm:prSet/>
      <dgm:spPr/>
      <dgm:t>
        <a:bodyPr/>
        <a:lstStyle/>
        <a:p>
          <a:r>
            <a:rPr lang="en-US"/>
            <a:t>Community Behavioral Health Agencies</a:t>
          </a:r>
        </a:p>
      </dgm:t>
    </dgm:pt>
    <dgm:pt modelId="{89841D99-2069-4CB3-8128-285DAFBDC5CE}" type="parTrans" cxnId="{540606C6-9266-4197-ABD3-C32D39115B92}">
      <dgm:prSet/>
      <dgm:spPr/>
      <dgm:t>
        <a:bodyPr/>
        <a:lstStyle/>
        <a:p>
          <a:endParaRPr lang="en-US"/>
        </a:p>
      </dgm:t>
    </dgm:pt>
    <dgm:pt modelId="{320BDDB3-B15F-4984-B024-902BFD3A3CC5}" type="sibTrans" cxnId="{540606C6-9266-4197-ABD3-C32D39115B92}">
      <dgm:prSet/>
      <dgm:spPr/>
      <dgm:t>
        <a:bodyPr/>
        <a:lstStyle/>
        <a:p>
          <a:endParaRPr lang="en-US"/>
        </a:p>
      </dgm:t>
    </dgm:pt>
    <dgm:pt modelId="{CBB3755A-1EA7-43FF-9DBC-513826EFFE90}">
      <dgm:prSet/>
      <dgm:spPr/>
      <dgm:t>
        <a:bodyPr/>
        <a:lstStyle/>
        <a:p>
          <a:r>
            <a:rPr lang="en-US"/>
            <a:t>Hospitals </a:t>
          </a:r>
        </a:p>
      </dgm:t>
    </dgm:pt>
    <dgm:pt modelId="{ECCA01FC-6945-4BE0-A07B-3BBEA0FADAE7}" type="parTrans" cxnId="{1B67AB6D-6EBE-4B0C-8967-A7D76D9CEA87}">
      <dgm:prSet/>
      <dgm:spPr/>
      <dgm:t>
        <a:bodyPr/>
        <a:lstStyle/>
        <a:p>
          <a:endParaRPr lang="en-US"/>
        </a:p>
      </dgm:t>
    </dgm:pt>
    <dgm:pt modelId="{7C33920F-3F06-4D21-A926-7D6A9C6602F3}" type="sibTrans" cxnId="{1B67AB6D-6EBE-4B0C-8967-A7D76D9CEA87}">
      <dgm:prSet/>
      <dgm:spPr/>
      <dgm:t>
        <a:bodyPr/>
        <a:lstStyle/>
        <a:p>
          <a:endParaRPr lang="en-US"/>
        </a:p>
      </dgm:t>
    </dgm:pt>
    <dgm:pt modelId="{397CC61E-9965-4556-8024-1707993A17E9}">
      <dgm:prSet/>
      <dgm:spPr/>
      <dgm:t>
        <a:bodyPr/>
        <a:lstStyle/>
        <a:p>
          <a:r>
            <a:rPr lang="en-US"/>
            <a:t>National Alliance on Mental Illness (NAMI)</a:t>
          </a:r>
        </a:p>
      </dgm:t>
    </dgm:pt>
    <dgm:pt modelId="{3BB74BC7-3025-4C5C-8421-5EE3857EB0CE}" type="parTrans" cxnId="{536287BC-F474-4845-95BD-B8F6BC1549FC}">
      <dgm:prSet/>
      <dgm:spPr/>
      <dgm:t>
        <a:bodyPr/>
        <a:lstStyle/>
        <a:p>
          <a:endParaRPr lang="en-US"/>
        </a:p>
      </dgm:t>
    </dgm:pt>
    <dgm:pt modelId="{A2507B58-7590-40AD-997D-B1EDFEA11B33}" type="sibTrans" cxnId="{536287BC-F474-4845-95BD-B8F6BC1549FC}">
      <dgm:prSet/>
      <dgm:spPr/>
      <dgm:t>
        <a:bodyPr/>
        <a:lstStyle/>
        <a:p>
          <a:endParaRPr lang="en-US"/>
        </a:p>
      </dgm:t>
    </dgm:pt>
    <dgm:pt modelId="{B30A8570-B486-42ED-B375-F5190BCF0A2F}">
      <dgm:prSet/>
      <dgm:spPr/>
      <dgm:t>
        <a:bodyPr/>
        <a:lstStyle/>
        <a:p>
          <a:r>
            <a:rPr lang="en-US" dirty="0"/>
            <a:t>Other state agencies: Corrections, Health and Senior Services, Social Services</a:t>
          </a:r>
        </a:p>
      </dgm:t>
    </dgm:pt>
    <dgm:pt modelId="{F831BCB1-E123-46C1-9F51-8DAEC66CEF63}" type="parTrans" cxnId="{E3387292-7430-460B-9863-2FC7BECCA33B}">
      <dgm:prSet/>
      <dgm:spPr/>
      <dgm:t>
        <a:bodyPr/>
        <a:lstStyle/>
        <a:p>
          <a:endParaRPr lang="en-US"/>
        </a:p>
      </dgm:t>
    </dgm:pt>
    <dgm:pt modelId="{B462829B-A345-426C-A147-735449C0B029}" type="sibTrans" cxnId="{E3387292-7430-460B-9863-2FC7BECCA33B}">
      <dgm:prSet/>
      <dgm:spPr/>
      <dgm:t>
        <a:bodyPr/>
        <a:lstStyle/>
        <a:p>
          <a:endParaRPr lang="en-US"/>
        </a:p>
      </dgm:t>
    </dgm:pt>
    <dgm:pt modelId="{61D8FEA2-80BD-4E74-85F6-EA2A4D4BFE26}" type="pres">
      <dgm:prSet presAssocID="{C4877C75-7E2F-4625-A691-AAA63132A448}" presName="Name0" presStyleCnt="0">
        <dgm:presLayoutVars>
          <dgm:dir/>
          <dgm:animLvl val="lvl"/>
          <dgm:resizeHandles val="exact"/>
        </dgm:presLayoutVars>
      </dgm:prSet>
      <dgm:spPr/>
    </dgm:pt>
    <dgm:pt modelId="{27841B6A-ADC5-49BA-B5D2-C7480C6A5B76}" type="pres">
      <dgm:prSet presAssocID="{1C9789AA-A571-4EDA-827B-6C98CAA15E94}" presName="linNode" presStyleCnt="0"/>
      <dgm:spPr/>
    </dgm:pt>
    <dgm:pt modelId="{044C3190-1A13-4FA4-87D0-74141A4A0F3C}" type="pres">
      <dgm:prSet presAssocID="{1C9789AA-A571-4EDA-827B-6C98CAA15E94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5DA3D153-F0C5-4649-939C-061B295A6A45}" type="pres">
      <dgm:prSet presAssocID="{7F256D47-6821-4C61-B4B8-A5CF40EF2E5D}" presName="sp" presStyleCnt="0"/>
      <dgm:spPr/>
    </dgm:pt>
    <dgm:pt modelId="{6306F676-4ABA-4611-8657-920E2E6E1257}" type="pres">
      <dgm:prSet presAssocID="{E7F2524E-7E16-4662-98BE-4212354787BF}" presName="linNode" presStyleCnt="0"/>
      <dgm:spPr/>
    </dgm:pt>
    <dgm:pt modelId="{F6A007A6-B56B-46A3-9C89-4075BC487DCF}" type="pres">
      <dgm:prSet presAssocID="{E7F2524E-7E16-4662-98BE-4212354787BF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7C8BA3C5-844D-40FD-B36B-9AE1FD6897F2}" type="pres">
      <dgm:prSet presAssocID="{5A406224-9FFB-4174-8E87-C16B82DE9B95}" presName="sp" presStyleCnt="0"/>
      <dgm:spPr/>
    </dgm:pt>
    <dgm:pt modelId="{F163C5EF-EBC8-4BC2-956A-C4CE7D54F2E1}" type="pres">
      <dgm:prSet presAssocID="{20574658-1300-4F36-84F7-86F7EBAEA2FE}" presName="linNode" presStyleCnt="0"/>
      <dgm:spPr/>
    </dgm:pt>
    <dgm:pt modelId="{72768BF4-36AA-42A7-9E14-855439FB128E}" type="pres">
      <dgm:prSet presAssocID="{20574658-1300-4F36-84F7-86F7EBAEA2FE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6D35C9CC-5952-4385-A05A-7FA2F8FFF844}" type="pres">
      <dgm:prSet presAssocID="{3AE5459C-6BF7-44B2-8823-EB95BA621179}" presName="sp" presStyleCnt="0"/>
      <dgm:spPr/>
    </dgm:pt>
    <dgm:pt modelId="{DB6C78DF-135D-4B0D-97BA-D59F4D8E8FE8}" type="pres">
      <dgm:prSet presAssocID="{EC3F0808-115A-4D0C-AF8B-A1B4A3B2BE2F}" presName="linNode" presStyleCnt="0"/>
      <dgm:spPr/>
    </dgm:pt>
    <dgm:pt modelId="{E7F28BAD-11E4-4DB4-9494-D2D4A39918D9}" type="pres">
      <dgm:prSet presAssocID="{EC3F0808-115A-4D0C-AF8B-A1B4A3B2BE2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9D32620C-2537-4B17-AEF0-341DB8166890}" type="pres">
      <dgm:prSet presAssocID="{5453B20C-361B-48EC-974E-AC5FA2A3F09F}" presName="sp" presStyleCnt="0"/>
      <dgm:spPr/>
    </dgm:pt>
    <dgm:pt modelId="{99CC90AB-5CF9-4885-86DB-A1EC9296EF82}" type="pres">
      <dgm:prSet presAssocID="{63932EFD-7A12-44CF-AA81-CB6B4A9CCD51}" presName="linNode" presStyleCnt="0"/>
      <dgm:spPr/>
    </dgm:pt>
    <dgm:pt modelId="{C9ADB6E5-BC1B-4ADD-AE2F-D10F57EB6447}" type="pres">
      <dgm:prSet presAssocID="{63932EFD-7A12-44CF-AA81-CB6B4A9CCD51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31C369BA-A282-415C-9AD0-AE4857CAD712}" type="pres">
      <dgm:prSet presAssocID="{320BDDB3-B15F-4984-B024-902BFD3A3CC5}" presName="sp" presStyleCnt="0"/>
      <dgm:spPr/>
    </dgm:pt>
    <dgm:pt modelId="{5678AAB1-8A65-4A17-B4C9-B52F32D9199F}" type="pres">
      <dgm:prSet presAssocID="{CBB3755A-1EA7-43FF-9DBC-513826EFFE90}" presName="linNode" presStyleCnt="0"/>
      <dgm:spPr/>
    </dgm:pt>
    <dgm:pt modelId="{8DD008A5-7FFA-48A9-B6D5-6AE6AAEFB777}" type="pres">
      <dgm:prSet presAssocID="{CBB3755A-1EA7-43FF-9DBC-513826EFFE90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46E81D21-DD06-4276-8535-7170AC3DB58C}" type="pres">
      <dgm:prSet presAssocID="{7C33920F-3F06-4D21-A926-7D6A9C6602F3}" presName="sp" presStyleCnt="0"/>
      <dgm:spPr/>
    </dgm:pt>
    <dgm:pt modelId="{0ED0B661-FD09-480D-A2E6-49AA1B011E5A}" type="pres">
      <dgm:prSet presAssocID="{397CC61E-9965-4556-8024-1707993A17E9}" presName="linNode" presStyleCnt="0"/>
      <dgm:spPr/>
    </dgm:pt>
    <dgm:pt modelId="{E172F3AC-CBA0-43FA-94D5-4C9F15783004}" type="pres">
      <dgm:prSet presAssocID="{397CC61E-9965-4556-8024-1707993A17E9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DCA89071-9541-4114-A0D7-2A8F89217AEF}" type="pres">
      <dgm:prSet presAssocID="{A2507B58-7590-40AD-997D-B1EDFEA11B33}" presName="sp" presStyleCnt="0"/>
      <dgm:spPr/>
    </dgm:pt>
    <dgm:pt modelId="{F23B5AC2-A668-443E-82B7-CEE3C7AD6651}" type="pres">
      <dgm:prSet presAssocID="{B30A8570-B486-42ED-B375-F5190BCF0A2F}" presName="linNode" presStyleCnt="0"/>
      <dgm:spPr/>
    </dgm:pt>
    <dgm:pt modelId="{C81AF848-5BDC-407A-A79B-123650656770}" type="pres">
      <dgm:prSet presAssocID="{B30A8570-B486-42ED-B375-F5190BCF0A2F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CFC2E403-B491-49BC-96D7-9790C80652CB}" type="presOf" srcId="{1C9789AA-A571-4EDA-827B-6C98CAA15E94}" destId="{044C3190-1A13-4FA4-87D0-74141A4A0F3C}" srcOrd="0" destOrd="0" presId="urn:microsoft.com/office/officeart/2005/8/layout/vList5"/>
    <dgm:cxn modelId="{032CE540-1CBE-4411-840B-365686E83AA0}" type="presOf" srcId="{CBB3755A-1EA7-43FF-9DBC-513826EFFE90}" destId="{8DD008A5-7FFA-48A9-B6D5-6AE6AAEFB777}" srcOrd="0" destOrd="0" presId="urn:microsoft.com/office/officeart/2005/8/layout/vList5"/>
    <dgm:cxn modelId="{D1D33762-B5E3-4B4A-A241-84E1F9B5990E}" type="presOf" srcId="{B30A8570-B486-42ED-B375-F5190BCF0A2F}" destId="{C81AF848-5BDC-407A-A79B-123650656770}" srcOrd="0" destOrd="0" presId="urn:microsoft.com/office/officeart/2005/8/layout/vList5"/>
    <dgm:cxn modelId="{C3640C65-4D18-4643-809E-BDAE2776B354}" srcId="{C4877C75-7E2F-4625-A691-AAA63132A448}" destId="{E7F2524E-7E16-4662-98BE-4212354787BF}" srcOrd="1" destOrd="0" parTransId="{5F0A7E4C-0791-438A-A551-C191B3661A3E}" sibTransId="{5A406224-9FFB-4174-8E87-C16B82DE9B95}"/>
    <dgm:cxn modelId="{1B67AB6D-6EBE-4B0C-8967-A7D76D9CEA87}" srcId="{C4877C75-7E2F-4625-A691-AAA63132A448}" destId="{CBB3755A-1EA7-43FF-9DBC-513826EFFE90}" srcOrd="5" destOrd="0" parTransId="{ECCA01FC-6945-4BE0-A07B-3BBEA0FADAE7}" sibTransId="{7C33920F-3F06-4D21-A926-7D6A9C6602F3}"/>
    <dgm:cxn modelId="{FC57544E-D4F2-4B89-9E84-4908483B0C9F}" type="presOf" srcId="{E7F2524E-7E16-4662-98BE-4212354787BF}" destId="{F6A007A6-B56B-46A3-9C89-4075BC487DCF}" srcOrd="0" destOrd="0" presId="urn:microsoft.com/office/officeart/2005/8/layout/vList5"/>
    <dgm:cxn modelId="{6D03BC50-6D86-46F9-8C39-0DFBA3F4A024}" srcId="{C4877C75-7E2F-4625-A691-AAA63132A448}" destId="{1C9789AA-A571-4EDA-827B-6C98CAA15E94}" srcOrd="0" destOrd="0" parTransId="{87701F9F-9023-4530-A080-52C88F28D3F3}" sibTransId="{7F256D47-6821-4C61-B4B8-A5CF40EF2E5D}"/>
    <dgm:cxn modelId="{89794773-DBB1-4C6F-B75B-D8318E151101}" type="presOf" srcId="{C4877C75-7E2F-4625-A691-AAA63132A448}" destId="{61D8FEA2-80BD-4E74-85F6-EA2A4D4BFE26}" srcOrd="0" destOrd="0" presId="urn:microsoft.com/office/officeart/2005/8/layout/vList5"/>
    <dgm:cxn modelId="{B223F359-9915-42EF-A198-2772ACBDFC62}" srcId="{C4877C75-7E2F-4625-A691-AAA63132A448}" destId="{20574658-1300-4F36-84F7-86F7EBAEA2FE}" srcOrd="2" destOrd="0" parTransId="{F397A718-E1AE-45A2-B4E9-F2F475E142DA}" sibTransId="{3AE5459C-6BF7-44B2-8823-EB95BA621179}"/>
    <dgm:cxn modelId="{D97A2E7A-842D-4C37-85EB-086106531C3A}" srcId="{C4877C75-7E2F-4625-A691-AAA63132A448}" destId="{EC3F0808-115A-4D0C-AF8B-A1B4A3B2BE2F}" srcOrd="3" destOrd="0" parTransId="{7A8E112B-D1F9-4B89-B800-63C0CE561374}" sibTransId="{5453B20C-361B-48EC-974E-AC5FA2A3F09F}"/>
    <dgm:cxn modelId="{E3387292-7430-460B-9863-2FC7BECCA33B}" srcId="{C4877C75-7E2F-4625-A691-AAA63132A448}" destId="{B30A8570-B486-42ED-B375-F5190BCF0A2F}" srcOrd="7" destOrd="0" parTransId="{F831BCB1-E123-46C1-9F51-8DAEC66CEF63}" sibTransId="{B462829B-A345-426C-A147-735449C0B029}"/>
    <dgm:cxn modelId="{E395B3B6-2868-4924-857D-3333DB0B898E}" type="presOf" srcId="{20574658-1300-4F36-84F7-86F7EBAEA2FE}" destId="{72768BF4-36AA-42A7-9E14-855439FB128E}" srcOrd="0" destOrd="0" presId="urn:microsoft.com/office/officeart/2005/8/layout/vList5"/>
    <dgm:cxn modelId="{536287BC-F474-4845-95BD-B8F6BC1549FC}" srcId="{C4877C75-7E2F-4625-A691-AAA63132A448}" destId="{397CC61E-9965-4556-8024-1707993A17E9}" srcOrd="6" destOrd="0" parTransId="{3BB74BC7-3025-4C5C-8421-5EE3857EB0CE}" sibTransId="{A2507B58-7590-40AD-997D-B1EDFEA11B33}"/>
    <dgm:cxn modelId="{9318FEBE-0238-4D7F-88C7-ADB375D21BE0}" type="presOf" srcId="{EC3F0808-115A-4D0C-AF8B-A1B4A3B2BE2F}" destId="{E7F28BAD-11E4-4DB4-9494-D2D4A39918D9}" srcOrd="0" destOrd="0" presId="urn:microsoft.com/office/officeart/2005/8/layout/vList5"/>
    <dgm:cxn modelId="{540606C6-9266-4197-ABD3-C32D39115B92}" srcId="{C4877C75-7E2F-4625-A691-AAA63132A448}" destId="{63932EFD-7A12-44CF-AA81-CB6B4A9CCD51}" srcOrd="4" destOrd="0" parTransId="{89841D99-2069-4CB3-8128-285DAFBDC5CE}" sibTransId="{320BDDB3-B15F-4984-B024-902BFD3A3CC5}"/>
    <dgm:cxn modelId="{D00360CD-2203-4A37-A5B4-D8989CC4997B}" type="presOf" srcId="{63932EFD-7A12-44CF-AA81-CB6B4A9CCD51}" destId="{C9ADB6E5-BC1B-4ADD-AE2F-D10F57EB6447}" srcOrd="0" destOrd="0" presId="urn:microsoft.com/office/officeart/2005/8/layout/vList5"/>
    <dgm:cxn modelId="{59FB25D1-F54D-49C1-A426-7F5D1A091672}" type="presOf" srcId="{397CC61E-9965-4556-8024-1707993A17E9}" destId="{E172F3AC-CBA0-43FA-94D5-4C9F15783004}" srcOrd="0" destOrd="0" presId="urn:microsoft.com/office/officeart/2005/8/layout/vList5"/>
    <dgm:cxn modelId="{A8CDF7C8-3773-47F0-ABEF-D71E558593AD}" type="presParOf" srcId="{61D8FEA2-80BD-4E74-85F6-EA2A4D4BFE26}" destId="{27841B6A-ADC5-49BA-B5D2-C7480C6A5B76}" srcOrd="0" destOrd="0" presId="urn:microsoft.com/office/officeart/2005/8/layout/vList5"/>
    <dgm:cxn modelId="{0CBEE311-2E99-4A88-97C4-1C2E9BCA6572}" type="presParOf" srcId="{27841B6A-ADC5-49BA-B5D2-C7480C6A5B76}" destId="{044C3190-1A13-4FA4-87D0-74141A4A0F3C}" srcOrd="0" destOrd="0" presId="urn:microsoft.com/office/officeart/2005/8/layout/vList5"/>
    <dgm:cxn modelId="{01F8245B-5607-4455-9ABA-25B603DCA15E}" type="presParOf" srcId="{61D8FEA2-80BD-4E74-85F6-EA2A4D4BFE26}" destId="{5DA3D153-F0C5-4649-939C-061B295A6A45}" srcOrd="1" destOrd="0" presId="urn:microsoft.com/office/officeart/2005/8/layout/vList5"/>
    <dgm:cxn modelId="{C1337654-00A7-4232-B8F6-77C1E6AC0107}" type="presParOf" srcId="{61D8FEA2-80BD-4E74-85F6-EA2A4D4BFE26}" destId="{6306F676-4ABA-4611-8657-920E2E6E1257}" srcOrd="2" destOrd="0" presId="urn:microsoft.com/office/officeart/2005/8/layout/vList5"/>
    <dgm:cxn modelId="{7069AEF4-E5B1-46AA-A877-5B744B487380}" type="presParOf" srcId="{6306F676-4ABA-4611-8657-920E2E6E1257}" destId="{F6A007A6-B56B-46A3-9C89-4075BC487DCF}" srcOrd="0" destOrd="0" presId="urn:microsoft.com/office/officeart/2005/8/layout/vList5"/>
    <dgm:cxn modelId="{59FDEC1A-E261-4DB4-B76C-4015E9E9EEF8}" type="presParOf" srcId="{61D8FEA2-80BD-4E74-85F6-EA2A4D4BFE26}" destId="{7C8BA3C5-844D-40FD-B36B-9AE1FD6897F2}" srcOrd="3" destOrd="0" presId="urn:microsoft.com/office/officeart/2005/8/layout/vList5"/>
    <dgm:cxn modelId="{5D4F42C1-EE1A-40BB-9280-BAE86769AFA6}" type="presParOf" srcId="{61D8FEA2-80BD-4E74-85F6-EA2A4D4BFE26}" destId="{F163C5EF-EBC8-4BC2-956A-C4CE7D54F2E1}" srcOrd="4" destOrd="0" presId="urn:microsoft.com/office/officeart/2005/8/layout/vList5"/>
    <dgm:cxn modelId="{B05867D0-C8FA-42A2-A7E3-EBF75D498473}" type="presParOf" srcId="{F163C5EF-EBC8-4BC2-956A-C4CE7D54F2E1}" destId="{72768BF4-36AA-42A7-9E14-855439FB128E}" srcOrd="0" destOrd="0" presId="urn:microsoft.com/office/officeart/2005/8/layout/vList5"/>
    <dgm:cxn modelId="{F336FEA1-0B07-44DC-BCF2-B5B65EADDC55}" type="presParOf" srcId="{61D8FEA2-80BD-4E74-85F6-EA2A4D4BFE26}" destId="{6D35C9CC-5952-4385-A05A-7FA2F8FFF844}" srcOrd="5" destOrd="0" presId="urn:microsoft.com/office/officeart/2005/8/layout/vList5"/>
    <dgm:cxn modelId="{CABA2369-768A-4C9D-8041-15F6D9912655}" type="presParOf" srcId="{61D8FEA2-80BD-4E74-85F6-EA2A4D4BFE26}" destId="{DB6C78DF-135D-4B0D-97BA-D59F4D8E8FE8}" srcOrd="6" destOrd="0" presId="urn:microsoft.com/office/officeart/2005/8/layout/vList5"/>
    <dgm:cxn modelId="{1ECD4A27-16E7-4544-AFEF-09C81E5E9CE9}" type="presParOf" srcId="{DB6C78DF-135D-4B0D-97BA-D59F4D8E8FE8}" destId="{E7F28BAD-11E4-4DB4-9494-D2D4A39918D9}" srcOrd="0" destOrd="0" presId="urn:microsoft.com/office/officeart/2005/8/layout/vList5"/>
    <dgm:cxn modelId="{E9FC4522-082F-450E-94CA-728E3EC07A3E}" type="presParOf" srcId="{61D8FEA2-80BD-4E74-85F6-EA2A4D4BFE26}" destId="{9D32620C-2537-4B17-AEF0-341DB8166890}" srcOrd="7" destOrd="0" presId="urn:microsoft.com/office/officeart/2005/8/layout/vList5"/>
    <dgm:cxn modelId="{F68DFF11-E7BC-4C94-A73E-358D2FD1B1E1}" type="presParOf" srcId="{61D8FEA2-80BD-4E74-85F6-EA2A4D4BFE26}" destId="{99CC90AB-5CF9-4885-86DB-A1EC9296EF82}" srcOrd="8" destOrd="0" presId="urn:microsoft.com/office/officeart/2005/8/layout/vList5"/>
    <dgm:cxn modelId="{314B2F9C-8BB4-4C9A-9857-704DDDACFD14}" type="presParOf" srcId="{99CC90AB-5CF9-4885-86DB-A1EC9296EF82}" destId="{C9ADB6E5-BC1B-4ADD-AE2F-D10F57EB6447}" srcOrd="0" destOrd="0" presId="urn:microsoft.com/office/officeart/2005/8/layout/vList5"/>
    <dgm:cxn modelId="{B265BF57-794E-45A2-9183-D714B4B91B8F}" type="presParOf" srcId="{61D8FEA2-80BD-4E74-85F6-EA2A4D4BFE26}" destId="{31C369BA-A282-415C-9AD0-AE4857CAD712}" srcOrd="9" destOrd="0" presId="urn:microsoft.com/office/officeart/2005/8/layout/vList5"/>
    <dgm:cxn modelId="{E651F787-603D-435E-BE94-C0509A8CCB23}" type="presParOf" srcId="{61D8FEA2-80BD-4E74-85F6-EA2A4D4BFE26}" destId="{5678AAB1-8A65-4A17-B4C9-B52F32D9199F}" srcOrd="10" destOrd="0" presId="urn:microsoft.com/office/officeart/2005/8/layout/vList5"/>
    <dgm:cxn modelId="{AA20BEA8-1088-46C7-9CA4-E83D12ECE468}" type="presParOf" srcId="{5678AAB1-8A65-4A17-B4C9-B52F32D9199F}" destId="{8DD008A5-7FFA-48A9-B6D5-6AE6AAEFB777}" srcOrd="0" destOrd="0" presId="urn:microsoft.com/office/officeart/2005/8/layout/vList5"/>
    <dgm:cxn modelId="{C5823E1D-3FCD-4D4F-8A06-E811CA0674F3}" type="presParOf" srcId="{61D8FEA2-80BD-4E74-85F6-EA2A4D4BFE26}" destId="{46E81D21-DD06-4276-8535-7170AC3DB58C}" srcOrd="11" destOrd="0" presId="urn:microsoft.com/office/officeart/2005/8/layout/vList5"/>
    <dgm:cxn modelId="{6E4D7603-3035-470C-972A-A67119F32194}" type="presParOf" srcId="{61D8FEA2-80BD-4E74-85F6-EA2A4D4BFE26}" destId="{0ED0B661-FD09-480D-A2E6-49AA1B011E5A}" srcOrd="12" destOrd="0" presId="urn:microsoft.com/office/officeart/2005/8/layout/vList5"/>
    <dgm:cxn modelId="{87246186-5A1A-43EC-A82A-390F3AF8F915}" type="presParOf" srcId="{0ED0B661-FD09-480D-A2E6-49AA1B011E5A}" destId="{E172F3AC-CBA0-43FA-94D5-4C9F15783004}" srcOrd="0" destOrd="0" presId="urn:microsoft.com/office/officeart/2005/8/layout/vList5"/>
    <dgm:cxn modelId="{E031C00F-2451-4DA3-86AF-7DAB1CC2A7C0}" type="presParOf" srcId="{61D8FEA2-80BD-4E74-85F6-EA2A4D4BFE26}" destId="{DCA89071-9541-4114-A0D7-2A8F89217AEF}" srcOrd="13" destOrd="0" presId="urn:microsoft.com/office/officeart/2005/8/layout/vList5"/>
    <dgm:cxn modelId="{F05BFB67-3F21-4C30-B528-E8456D86FA3E}" type="presParOf" srcId="{61D8FEA2-80BD-4E74-85F6-EA2A4D4BFE26}" destId="{F23B5AC2-A668-443E-82B7-CEE3C7AD6651}" srcOrd="14" destOrd="0" presId="urn:microsoft.com/office/officeart/2005/8/layout/vList5"/>
    <dgm:cxn modelId="{7B10C548-B360-49FA-A6E3-2497CD42A7C3}" type="presParOf" srcId="{F23B5AC2-A668-443E-82B7-CEE3C7AD6651}" destId="{C81AF848-5BDC-407A-A79B-12365065677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C11D1D-6F51-4467-B09A-65C98118A7AC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2A39658-067A-47D3-B1CE-6424F0B1DE38}">
      <dgm:prSet/>
      <dgm:spPr/>
      <dgm:t>
        <a:bodyPr/>
        <a:lstStyle/>
        <a:p>
          <a:r>
            <a:rPr lang="en-US" dirty="0"/>
            <a:t>1. Meets regularly for at least a year (the recommendation is monthly meetings, but at least quarterly meetings are required).</a:t>
          </a:r>
        </a:p>
      </dgm:t>
    </dgm:pt>
    <dgm:pt modelId="{056C762C-7956-4931-8F45-CE274BF6B397}" type="parTrans" cxnId="{F9956CBF-E3B9-442E-BB06-1A81DD9CC968}">
      <dgm:prSet/>
      <dgm:spPr/>
      <dgm:t>
        <a:bodyPr/>
        <a:lstStyle/>
        <a:p>
          <a:endParaRPr lang="en-US"/>
        </a:p>
      </dgm:t>
    </dgm:pt>
    <dgm:pt modelId="{430BD4AD-8463-4D16-83A8-5896D2F7BF97}" type="sibTrans" cxnId="{F9956CBF-E3B9-442E-BB06-1A81DD9CC968}">
      <dgm:prSet/>
      <dgm:spPr/>
      <dgm:t>
        <a:bodyPr/>
        <a:lstStyle/>
        <a:p>
          <a:endParaRPr lang="en-US"/>
        </a:p>
      </dgm:t>
    </dgm:pt>
    <dgm:pt modelId="{DA48820C-2872-4590-9BCF-7F01C5558CBD}">
      <dgm:prSet/>
      <dgm:spPr/>
      <dgm:t>
        <a:bodyPr/>
        <a:lstStyle/>
        <a:p>
          <a:r>
            <a:rPr lang="en-US" dirty="0"/>
            <a:t>2. Have CIT trained officers/deputies in their area. (The local council does not have to provide CIT training. The Council can send officers/deputies to established CIT trainings in other areas).</a:t>
          </a:r>
        </a:p>
      </dgm:t>
    </dgm:pt>
    <dgm:pt modelId="{F99A0E35-8875-4E78-9C17-6C14129F652E}" type="parTrans" cxnId="{9C75F2E6-BB1F-4182-A5AA-FACAB8CC3F2C}">
      <dgm:prSet/>
      <dgm:spPr/>
      <dgm:t>
        <a:bodyPr/>
        <a:lstStyle/>
        <a:p>
          <a:endParaRPr lang="en-US"/>
        </a:p>
      </dgm:t>
    </dgm:pt>
    <dgm:pt modelId="{E46CA542-EACF-4B51-BC1C-D91EA2ED2657}" type="sibTrans" cxnId="{9C75F2E6-BB1F-4182-A5AA-FACAB8CC3F2C}">
      <dgm:prSet/>
      <dgm:spPr/>
      <dgm:t>
        <a:bodyPr/>
        <a:lstStyle/>
        <a:p>
          <a:endParaRPr lang="en-US"/>
        </a:p>
      </dgm:t>
    </dgm:pt>
    <dgm:pt modelId="{3B6D962E-6A16-4239-ABE9-72625CEA946F}">
      <dgm:prSet/>
      <dgm:spPr/>
      <dgm:t>
        <a:bodyPr/>
        <a:lstStyle/>
        <a:p>
          <a:r>
            <a:rPr lang="en-US"/>
            <a:t>3. Council is implementing the “Missouri Model” of CIT, including using the Missouri CIT Curriculum, following standardized data collection practices, etc.</a:t>
          </a:r>
        </a:p>
      </dgm:t>
    </dgm:pt>
    <dgm:pt modelId="{68BE608B-AB79-47A3-A971-23C162B658FF}" type="parTrans" cxnId="{7B7E85ED-BDD5-4EC2-85CF-75596F97BC67}">
      <dgm:prSet/>
      <dgm:spPr/>
      <dgm:t>
        <a:bodyPr/>
        <a:lstStyle/>
        <a:p>
          <a:endParaRPr lang="en-US"/>
        </a:p>
      </dgm:t>
    </dgm:pt>
    <dgm:pt modelId="{4676B3F2-F60C-4087-AC3C-2C173001C644}" type="sibTrans" cxnId="{7B7E85ED-BDD5-4EC2-85CF-75596F97BC67}">
      <dgm:prSet/>
      <dgm:spPr/>
      <dgm:t>
        <a:bodyPr/>
        <a:lstStyle/>
        <a:p>
          <a:endParaRPr lang="en-US"/>
        </a:p>
      </dgm:t>
    </dgm:pt>
    <dgm:pt modelId="{0B1FE3A9-727D-4BBA-A590-55DB087FBB27}">
      <dgm:prSet/>
      <dgm:spPr/>
      <dgm:t>
        <a:bodyPr/>
        <a:lstStyle/>
        <a:p>
          <a:r>
            <a:rPr lang="en-US" dirty="0"/>
            <a:t>4. Must have active participation by a member of the local Council (in person, by teleconference) in four of the six state MO CIT meetings annually.</a:t>
          </a:r>
        </a:p>
      </dgm:t>
    </dgm:pt>
    <dgm:pt modelId="{E0B39573-7388-4F40-BC2E-2C6485CE8561}" type="parTrans" cxnId="{CBFE8C83-D8F5-4302-9B9C-9AFFAE88E61F}">
      <dgm:prSet/>
      <dgm:spPr/>
      <dgm:t>
        <a:bodyPr/>
        <a:lstStyle/>
        <a:p>
          <a:endParaRPr lang="en-US"/>
        </a:p>
      </dgm:t>
    </dgm:pt>
    <dgm:pt modelId="{CA841893-24CB-4C7D-B192-3BC7E20335AB}" type="sibTrans" cxnId="{CBFE8C83-D8F5-4302-9B9C-9AFFAE88E61F}">
      <dgm:prSet/>
      <dgm:spPr/>
      <dgm:t>
        <a:bodyPr/>
        <a:lstStyle/>
        <a:p>
          <a:endParaRPr lang="en-US"/>
        </a:p>
      </dgm:t>
    </dgm:pt>
    <dgm:pt modelId="{7050C8E3-01F9-4B10-A253-B51DBE347FD6}">
      <dgm:prSet/>
      <dgm:spPr/>
      <dgm:t>
        <a:bodyPr/>
        <a:lstStyle/>
        <a:p>
          <a:r>
            <a:rPr lang="en-US" dirty="0"/>
            <a:t>5. Requesting council submits a letter explaining how your council meets the criteria to the MO CIT Council for approval.</a:t>
          </a:r>
        </a:p>
      </dgm:t>
    </dgm:pt>
    <dgm:pt modelId="{7C4E78DE-021A-4CEC-B3F5-3F2032B9AB34}" type="parTrans" cxnId="{F90C8E7D-675F-49C8-9219-702498AD4171}">
      <dgm:prSet/>
      <dgm:spPr/>
      <dgm:t>
        <a:bodyPr/>
        <a:lstStyle/>
        <a:p>
          <a:endParaRPr lang="en-US"/>
        </a:p>
      </dgm:t>
    </dgm:pt>
    <dgm:pt modelId="{1262725A-60AF-449A-9F57-B02E49387DA8}" type="sibTrans" cxnId="{F90C8E7D-675F-49C8-9219-702498AD4171}">
      <dgm:prSet/>
      <dgm:spPr/>
      <dgm:t>
        <a:bodyPr/>
        <a:lstStyle/>
        <a:p>
          <a:endParaRPr lang="en-US"/>
        </a:p>
      </dgm:t>
    </dgm:pt>
    <dgm:pt modelId="{DCC4AE78-C5CB-4187-AD82-9D4A9EA9E2C0}" type="pres">
      <dgm:prSet presAssocID="{98C11D1D-6F51-4467-B09A-65C98118A7AC}" presName="vert0" presStyleCnt="0">
        <dgm:presLayoutVars>
          <dgm:dir/>
          <dgm:animOne val="branch"/>
          <dgm:animLvl val="lvl"/>
        </dgm:presLayoutVars>
      </dgm:prSet>
      <dgm:spPr/>
    </dgm:pt>
    <dgm:pt modelId="{DF425B51-2B58-4674-A5F3-862683E469C4}" type="pres">
      <dgm:prSet presAssocID="{E2A39658-067A-47D3-B1CE-6424F0B1DE38}" presName="thickLine" presStyleLbl="alignNode1" presStyleIdx="0" presStyleCnt="5"/>
      <dgm:spPr/>
    </dgm:pt>
    <dgm:pt modelId="{587F52F1-A30C-4238-9060-C70BC2989B50}" type="pres">
      <dgm:prSet presAssocID="{E2A39658-067A-47D3-B1CE-6424F0B1DE38}" presName="horz1" presStyleCnt="0"/>
      <dgm:spPr/>
    </dgm:pt>
    <dgm:pt modelId="{2DE4ED8E-08D1-46BC-9551-196A9D1A2E5E}" type="pres">
      <dgm:prSet presAssocID="{E2A39658-067A-47D3-B1CE-6424F0B1DE38}" presName="tx1" presStyleLbl="revTx" presStyleIdx="0" presStyleCnt="5"/>
      <dgm:spPr/>
    </dgm:pt>
    <dgm:pt modelId="{D4F55D34-2A57-4CFD-BB58-9262C7CED72D}" type="pres">
      <dgm:prSet presAssocID="{E2A39658-067A-47D3-B1CE-6424F0B1DE38}" presName="vert1" presStyleCnt="0"/>
      <dgm:spPr/>
    </dgm:pt>
    <dgm:pt modelId="{063F3687-919F-4A21-AFF1-79324DE5CB48}" type="pres">
      <dgm:prSet presAssocID="{DA48820C-2872-4590-9BCF-7F01C5558CBD}" presName="thickLine" presStyleLbl="alignNode1" presStyleIdx="1" presStyleCnt="5"/>
      <dgm:spPr/>
    </dgm:pt>
    <dgm:pt modelId="{12296573-5842-4440-9DF8-F25B0598AFD0}" type="pres">
      <dgm:prSet presAssocID="{DA48820C-2872-4590-9BCF-7F01C5558CBD}" presName="horz1" presStyleCnt="0"/>
      <dgm:spPr/>
    </dgm:pt>
    <dgm:pt modelId="{491BA97C-558D-4A5C-8062-756CFF6FB23D}" type="pres">
      <dgm:prSet presAssocID="{DA48820C-2872-4590-9BCF-7F01C5558CBD}" presName="tx1" presStyleLbl="revTx" presStyleIdx="1" presStyleCnt="5"/>
      <dgm:spPr/>
    </dgm:pt>
    <dgm:pt modelId="{FF9A3D16-7B76-48DF-9B29-94F74D9EFCE4}" type="pres">
      <dgm:prSet presAssocID="{DA48820C-2872-4590-9BCF-7F01C5558CBD}" presName="vert1" presStyleCnt="0"/>
      <dgm:spPr/>
    </dgm:pt>
    <dgm:pt modelId="{588C479E-8313-43E5-A095-5EFBB4541A87}" type="pres">
      <dgm:prSet presAssocID="{3B6D962E-6A16-4239-ABE9-72625CEA946F}" presName="thickLine" presStyleLbl="alignNode1" presStyleIdx="2" presStyleCnt="5"/>
      <dgm:spPr/>
    </dgm:pt>
    <dgm:pt modelId="{DEF5811A-D129-45BF-A3EB-E3684E4CA94C}" type="pres">
      <dgm:prSet presAssocID="{3B6D962E-6A16-4239-ABE9-72625CEA946F}" presName="horz1" presStyleCnt="0"/>
      <dgm:spPr/>
    </dgm:pt>
    <dgm:pt modelId="{9DD6831D-029F-44DD-98BC-128F49D14709}" type="pres">
      <dgm:prSet presAssocID="{3B6D962E-6A16-4239-ABE9-72625CEA946F}" presName="tx1" presStyleLbl="revTx" presStyleIdx="2" presStyleCnt="5"/>
      <dgm:spPr/>
    </dgm:pt>
    <dgm:pt modelId="{7D3FD6E2-CFA5-4B91-A9F4-35971A976BFB}" type="pres">
      <dgm:prSet presAssocID="{3B6D962E-6A16-4239-ABE9-72625CEA946F}" presName="vert1" presStyleCnt="0"/>
      <dgm:spPr/>
    </dgm:pt>
    <dgm:pt modelId="{375DAE23-C729-4760-AD4B-342777875E3E}" type="pres">
      <dgm:prSet presAssocID="{0B1FE3A9-727D-4BBA-A590-55DB087FBB27}" presName="thickLine" presStyleLbl="alignNode1" presStyleIdx="3" presStyleCnt="5"/>
      <dgm:spPr/>
    </dgm:pt>
    <dgm:pt modelId="{31AA4D2D-4AA2-4136-BBF2-66C31A496096}" type="pres">
      <dgm:prSet presAssocID="{0B1FE3A9-727D-4BBA-A590-55DB087FBB27}" presName="horz1" presStyleCnt="0"/>
      <dgm:spPr/>
    </dgm:pt>
    <dgm:pt modelId="{3775398F-4FA8-41AA-97AE-B89D2D54E449}" type="pres">
      <dgm:prSet presAssocID="{0B1FE3A9-727D-4BBA-A590-55DB087FBB27}" presName="tx1" presStyleLbl="revTx" presStyleIdx="3" presStyleCnt="5"/>
      <dgm:spPr/>
    </dgm:pt>
    <dgm:pt modelId="{094AD49F-79B2-4297-AD3B-551F8822BD92}" type="pres">
      <dgm:prSet presAssocID="{0B1FE3A9-727D-4BBA-A590-55DB087FBB27}" presName="vert1" presStyleCnt="0"/>
      <dgm:spPr/>
    </dgm:pt>
    <dgm:pt modelId="{DE1AA9AE-DEEB-426F-9DF3-CB62A73ED613}" type="pres">
      <dgm:prSet presAssocID="{7050C8E3-01F9-4B10-A253-B51DBE347FD6}" presName="thickLine" presStyleLbl="alignNode1" presStyleIdx="4" presStyleCnt="5"/>
      <dgm:spPr/>
    </dgm:pt>
    <dgm:pt modelId="{4C85278B-AD4C-4F72-8452-3106EC1EEF3B}" type="pres">
      <dgm:prSet presAssocID="{7050C8E3-01F9-4B10-A253-B51DBE347FD6}" presName="horz1" presStyleCnt="0"/>
      <dgm:spPr/>
    </dgm:pt>
    <dgm:pt modelId="{BCB93761-7C84-453B-8E18-68883C6FF0F2}" type="pres">
      <dgm:prSet presAssocID="{7050C8E3-01F9-4B10-A253-B51DBE347FD6}" presName="tx1" presStyleLbl="revTx" presStyleIdx="4" presStyleCnt="5"/>
      <dgm:spPr/>
    </dgm:pt>
    <dgm:pt modelId="{51109A14-C2C7-469B-99A1-3C866C23B317}" type="pres">
      <dgm:prSet presAssocID="{7050C8E3-01F9-4B10-A253-B51DBE347FD6}" presName="vert1" presStyleCnt="0"/>
      <dgm:spPr/>
    </dgm:pt>
  </dgm:ptLst>
  <dgm:cxnLst>
    <dgm:cxn modelId="{BD414531-8C68-4A9B-BFA3-C19E68441E26}" type="presOf" srcId="{0B1FE3A9-727D-4BBA-A590-55DB087FBB27}" destId="{3775398F-4FA8-41AA-97AE-B89D2D54E449}" srcOrd="0" destOrd="0" presId="urn:microsoft.com/office/officeart/2008/layout/LinedList"/>
    <dgm:cxn modelId="{196AAD41-E8BF-4AE6-A3C4-74A86920CE0C}" type="presOf" srcId="{3B6D962E-6A16-4239-ABE9-72625CEA946F}" destId="{9DD6831D-029F-44DD-98BC-128F49D14709}" srcOrd="0" destOrd="0" presId="urn:microsoft.com/office/officeart/2008/layout/LinedList"/>
    <dgm:cxn modelId="{50E75F48-6A9C-4450-8741-6C2320D833E1}" type="presOf" srcId="{DA48820C-2872-4590-9BCF-7F01C5558CBD}" destId="{491BA97C-558D-4A5C-8062-756CFF6FB23D}" srcOrd="0" destOrd="0" presId="urn:microsoft.com/office/officeart/2008/layout/LinedList"/>
    <dgm:cxn modelId="{702D5A75-1AF5-4F7A-97A9-2386E56DE6BB}" type="presOf" srcId="{98C11D1D-6F51-4467-B09A-65C98118A7AC}" destId="{DCC4AE78-C5CB-4187-AD82-9D4A9EA9E2C0}" srcOrd="0" destOrd="0" presId="urn:microsoft.com/office/officeart/2008/layout/LinedList"/>
    <dgm:cxn modelId="{F90C8E7D-675F-49C8-9219-702498AD4171}" srcId="{98C11D1D-6F51-4467-B09A-65C98118A7AC}" destId="{7050C8E3-01F9-4B10-A253-B51DBE347FD6}" srcOrd="4" destOrd="0" parTransId="{7C4E78DE-021A-4CEC-B3F5-3F2032B9AB34}" sibTransId="{1262725A-60AF-449A-9F57-B02E49387DA8}"/>
    <dgm:cxn modelId="{CBFE8C83-D8F5-4302-9B9C-9AFFAE88E61F}" srcId="{98C11D1D-6F51-4467-B09A-65C98118A7AC}" destId="{0B1FE3A9-727D-4BBA-A590-55DB087FBB27}" srcOrd="3" destOrd="0" parTransId="{E0B39573-7388-4F40-BC2E-2C6485CE8561}" sibTransId="{CA841893-24CB-4C7D-B192-3BC7E20335AB}"/>
    <dgm:cxn modelId="{EB6CDDAB-B2F4-4FE1-8F0F-B1EB45616F72}" type="presOf" srcId="{E2A39658-067A-47D3-B1CE-6424F0B1DE38}" destId="{2DE4ED8E-08D1-46BC-9551-196A9D1A2E5E}" srcOrd="0" destOrd="0" presId="urn:microsoft.com/office/officeart/2008/layout/LinedList"/>
    <dgm:cxn modelId="{AA6E30AE-9F0F-479F-96B8-613E2C3B4E3B}" type="presOf" srcId="{7050C8E3-01F9-4B10-A253-B51DBE347FD6}" destId="{BCB93761-7C84-453B-8E18-68883C6FF0F2}" srcOrd="0" destOrd="0" presId="urn:microsoft.com/office/officeart/2008/layout/LinedList"/>
    <dgm:cxn modelId="{F9956CBF-E3B9-442E-BB06-1A81DD9CC968}" srcId="{98C11D1D-6F51-4467-B09A-65C98118A7AC}" destId="{E2A39658-067A-47D3-B1CE-6424F0B1DE38}" srcOrd="0" destOrd="0" parTransId="{056C762C-7956-4931-8F45-CE274BF6B397}" sibTransId="{430BD4AD-8463-4D16-83A8-5896D2F7BF97}"/>
    <dgm:cxn modelId="{9C75F2E6-BB1F-4182-A5AA-FACAB8CC3F2C}" srcId="{98C11D1D-6F51-4467-B09A-65C98118A7AC}" destId="{DA48820C-2872-4590-9BCF-7F01C5558CBD}" srcOrd="1" destOrd="0" parTransId="{F99A0E35-8875-4E78-9C17-6C14129F652E}" sibTransId="{E46CA542-EACF-4B51-BC1C-D91EA2ED2657}"/>
    <dgm:cxn modelId="{7B7E85ED-BDD5-4EC2-85CF-75596F97BC67}" srcId="{98C11D1D-6F51-4467-B09A-65C98118A7AC}" destId="{3B6D962E-6A16-4239-ABE9-72625CEA946F}" srcOrd="2" destOrd="0" parTransId="{68BE608B-AB79-47A3-A971-23C162B658FF}" sibTransId="{4676B3F2-F60C-4087-AC3C-2C173001C644}"/>
    <dgm:cxn modelId="{B680BAEC-6883-425A-8B6A-E7F011BC31F1}" type="presParOf" srcId="{DCC4AE78-C5CB-4187-AD82-9D4A9EA9E2C0}" destId="{DF425B51-2B58-4674-A5F3-862683E469C4}" srcOrd="0" destOrd="0" presId="urn:microsoft.com/office/officeart/2008/layout/LinedList"/>
    <dgm:cxn modelId="{4F166F49-BD5E-4756-BA83-864128280A16}" type="presParOf" srcId="{DCC4AE78-C5CB-4187-AD82-9D4A9EA9E2C0}" destId="{587F52F1-A30C-4238-9060-C70BC2989B50}" srcOrd="1" destOrd="0" presId="urn:microsoft.com/office/officeart/2008/layout/LinedList"/>
    <dgm:cxn modelId="{B40AED1C-3E32-4C24-8BB2-A43DEA31F9B6}" type="presParOf" srcId="{587F52F1-A30C-4238-9060-C70BC2989B50}" destId="{2DE4ED8E-08D1-46BC-9551-196A9D1A2E5E}" srcOrd="0" destOrd="0" presId="urn:microsoft.com/office/officeart/2008/layout/LinedList"/>
    <dgm:cxn modelId="{BBE682EF-BEA0-43E4-84C1-A7EF2849E680}" type="presParOf" srcId="{587F52F1-A30C-4238-9060-C70BC2989B50}" destId="{D4F55D34-2A57-4CFD-BB58-9262C7CED72D}" srcOrd="1" destOrd="0" presId="urn:microsoft.com/office/officeart/2008/layout/LinedList"/>
    <dgm:cxn modelId="{96A43CEA-D3E2-411C-9D92-0AAF5E60207E}" type="presParOf" srcId="{DCC4AE78-C5CB-4187-AD82-9D4A9EA9E2C0}" destId="{063F3687-919F-4A21-AFF1-79324DE5CB48}" srcOrd="2" destOrd="0" presId="urn:microsoft.com/office/officeart/2008/layout/LinedList"/>
    <dgm:cxn modelId="{879B2481-EDD9-4981-882C-FAF734021A3B}" type="presParOf" srcId="{DCC4AE78-C5CB-4187-AD82-9D4A9EA9E2C0}" destId="{12296573-5842-4440-9DF8-F25B0598AFD0}" srcOrd="3" destOrd="0" presId="urn:microsoft.com/office/officeart/2008/layout/LinedList"/>
    <dgm:cxn modelId="{5D2F7FDB-9ADA-442B-94D3-1ED3FFDC7B7B}" type="presParOf" srcId="{12296573-5842-4440-9DF8-F25B0598AFD0}" destId="{491BA97C-558D-4A5C-8062-756CFF6FB23D}" srcOrd="0" destOrd="0" presId="urn:microsoft.com/office/officeart/2008/layout/LinedList"/>
    <dgm:cxn modelId="{4B6FF7E5-E028-48DA-B04A-4C8BBA73B79C}" type="presParOf" srcId="{12296573-5842-4440-9DF8-F25B0598AFD0}" destId="{FF9A3D16-7B76-48DF-9B29-94F74D9EFCE4}" srcOrd="1" destOrd="0" presId="urn:microsoft.com/office/officeart/2008/layout/LinedList"/>
    <dgm:cxn modelId="{8A9C94FC-6D44-4AF8-8C15-EEE0257953BD}" type="presParOf" srcId="{DCC4AE78-C5CB-4187-AD82-9D4A9EA9E2C0}" destId="{588C479E-8313-43E5-A095-5EFBB4541A87}" srcOrd="4" destOrd="0" presId="urn:microsoft.com/office/officeart/2008/layout/LinedList"/>
    <dgm:cxn modelId="{5C8D8BC2-0842-4248-9109-6842FFC0B248}" type="presParOf" srcId="{DCC4AE78-C5CB-4187-AD82-9D4A9EA9E2C0}" destId="{DEF5811A-D129-45BF-A3EB-E3684E4CA94C}" srcOrd="5" destOrd="0" presId="urn:microsoft.com/office/officeart/2008/layout/LinedList"/>
    <dgm:cxn modelId="{2998142A-7216-4E6A-86B2-A11CA4141DF3}" type="presParOf" srcId="{DEF5811A-D129-45BF-A3EB-E3684E4CA94C}" destId="{9DD6831D-029F-44DD-98BC-128F49D14709}" srcOrd="0" destOrd="0" presId="urn:microsoft.com/office/officeart/2008/layout/LinedList"/>
    <dgm:cxn modelId="{883D3E97-E08C-4934-8210-FBA608158CFB}" type="presParOf" srcId="{DEF5811A-D129-45BF-A3EB-E3684E4CA94C}" destId="{7D3FD6E2-CFA5-4B91-A9F4-35971A976BFB}" srcOrd="1" destOrd="0" presId="urn:microsoft.com/office/officeart/2008/layout/LinedList"/>
    <dgm:cxn modelId="{2ADCEDC8-71FC-43E3-A2CE-AE2DBD0B31EF}" type="presParOf" srcId="{DCC4AE78-C5CB-4187-AD82-9D4A9EA9E2C0}" destId="{375DAE23-C729-4760-AD4B-342777875E3E}" srcOrd="6" destOrd="0" presId="urn:microsoft.com/office/officeart/2008/layout/LinedList"/>
    <dgm:cxn modelId="{E11531AF-95B4-4176-9EE2-B666992AA2D5}" type="presParOf" srcId="{DCC4AE78-C5CB-4187-AD82-9D4A9EA9E2C0}" destId="{31AA4D2D-4AA2-4136-BBF2-66C31A496096}" srcOrd="7" destOrd="0" presId="urn:microsoft.com/office/officeart/2008/layout/LinedList"/>
    <dgm:cxn modelId="{766AEDF2-F081-46FE-AAF4-4B89B5A62FCF}" type="presParOf" srcId="{31AA4D2D-4AA2-4136-BBF2-66C31A496096}" destId="{3775398F-4FA8-41AA-97AE-B89D2D54E449}" srcOrd="0" destOrd="0" presId="urn:microsoft.com/office/officeart/2008/layout/LinedList"/>
    <dgm:cxn modelId="{8324798A-6A3A-44B8-85BE-93831F0FAEDF}" type="presParOf" srcId="{31AA4D2D-4AA2-4136-BBF2-66C31A496096}" destId="{094AD49F-79B2-4297-AD3B-551F8822BD92}" srcOrd="1" destOrd="0" presId="urn:microsoft.com/office/officeart/2008/layout/LinedList"/>
    <dgm:cxn modelId="{E41DB8A6-4CB2-481A-91B9-5E4CE12DB9FB}" type="presParOf" srcId="{DCC4AE78-C5CB-4187-AD82-9D4A9EA9E2C0}" destId="{DE1AA9AE-DEEB-426F-9DF3-CB62A73ED613}" srcOrd="8" destOrd="0" presId="urn:microsoft.com/office/officeart/2008/layout/LinedList"/>
    <dgm:cxn modelId="{C1390A38-B699-46F3-8BDB-C627CE7C1530}" type="presParOf" srcId="{DCC4AE78-C5CB-4187-AD82-9D4A9EA9E2C0}" destId="{4C85278B-AD4C-4F72-8452-3106EC1EEF3B}" srcOrd="9" destOrd="0" presId="urn:microsoft.com/office/officeart/2008/layout/LinedList"/>
    <dgm:cxn modelId="{5F2CFD1E-838A-4E1E-BE02-1C5AA16347A1}" type="presParOf" srcId="{4C85278B-AD4C-4F72-8452-3106EC1EEF3B}" destId="{BCB93761-7C84-453B-8E18-68883C6FF0F2}" srcOrd="0" destOrd="0" presId="urn:microsoft.com/office/officeart/2008/layout/LinedList"/>
    <dgm:cxn modelId="{A4007811-656E-4528-A7C4-AB9F28E7BF58}" type="presParOf" srcId="{4C85278B-AD4C-4F72-8452-3106EC1EEF3B}" destId="{51109A14-C2C7-469B-99A1-3C866C23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2BC1D-0D6C-4111-B65A-DB2ADFAD7FF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862200-FF30-4024-8E3D-5A5CEA151938}">
      <dgm:prSet/>
      <dgm:spPr/>
      <dgm:t>
        <a:bodyPr/>
        <a:lstStyle/>
        <a:p>
          <a:r>
            <a:rPr lang="en-US" b="1"/>
            <a:t>Bootheel Area Council- </a:t>
          </a:r>
          <a:r>
            <a:rPr lang="en-US"/>
            <a:t>Mississippi, New Madrid, Scott and Stoddard</a:t>
          </a:r>
        </a:p>
      </dgm:t>
    </dgm:pt>
    <dgm:pt modelId="{E3D6DC94-B28C-410F-BDE5-A29B97756B33}" type="parTrans" cxnId="{33F5F746-20CB-4885-8106-665020AB08C8}">
      <dgm:prSet/>
      <dgm:spPr/>
      <dgm:t>
        <a:bodyPr/>
        <a:lstStyle/>
        <a:p>
          <a:endParaRPr lang="en-US"/>
        </a:p>
      </dgm:t>
    </dgm:pt>
    <dgm:pt modelId="{679C6721-7FBE-4C27-9BD4-FCB828206133}" type="sibTrans" cxnId="{33F5F746-20CB-4885-8106-665020AB08C8}">
      <dgm:prSet/>
      <dgm:spPr/>
      <dgm:t>
        <a:bodyPr/>
        <a:lstStyle/>
        <a:p>
          <a:endParaRPr lang="en-US"/>
        </a:p>
      </dgm:t>
    </dgm:pt>
    <dgm:pt modelId="{AF448B92-9F89-4C2A-8B38-598ADD0A045E}">
      <dgm:prSet/>
      <dgm:spPr/>
      <dgm:t>
        <a:bodyPr/>
        <a:lstStyle/>
        <a:p>
          <a:r>
            <a:rPr lang="en-US" b="1"/>
            <a:t>Current River Council- </a:t>
          </a:r>
          <a:r>
            <a:rPr lang="en-US"/>
            <a:t>Carter and Reynolds</a:t>
          </a:r>
        </a:p>
      </dgm:t>
    </dgm:pt>
    <dgm:pt modelId="{35144109-CDA8-419C-9724-0AA7BF623E44}" type="parTrans" cxnId="{338AEBAE-0A64-4487-85DA-51445A50ADE6}">
      <dgm:prSet/>
      <dgm:spPr/>
      <dgm:t>
        <a:bodyPr/>
        <a:lstStyle/>
        <a:p>
          <a:endParaRPr lang="en-US"/>
        </a:p>
      </dgm:t>
    </dgm:pt>
    <dgm:pt modelId="{FEFC3C5C-A181-4F44-A13F-463C0442BB89}" type="sibTrans" cxnId="{338AEBAE-0A64-4487-85DA-51445A50ADE6}">
      <dgm:prSet/>
      <dgm:spPr/>
      <dgm:t>
        <a:bodyPr/>
        <a:lstStyle/>
        <a:p>
          <a:endParaRPr lang="en-US"/>
        </a:p>
      </dgm:t>
    </dgm:pt>
    <dgm:pt modelId="{2DDF8D0D-9462-41F5-877B-CAF28329AD6E}">
      <dgm:prSet/>
      <dgm:spPr/>
      <dgm:t>
        <a:bodyPr/>
        <a:lstStyle/>
        <a:p>
          <a:r>
            <a:rPr lang="en-US" b="1"/>
            <a:t>Mineral Area Council- </a:t>
          </a:r>
          <a:r>
            <a:rPr lang="en-US"/>
            <a:t>Iron, St. Francois and Washington</a:t>
          </a:r>
        </a:p>
      </dgm:t>
    </dgm:pt>
    <dgm:pt modelId="{2E767684-67F4-4A2A-B11E-5CCD71FE6736}" type="parTrans" cxnId="{CD75CC6D-ECAC-4730-8158-9837F2872432}">
      <dgm:prSet/>
      <dgm:spPr/>
      <dgm:t>
        <a:bodyPr/>
        <a:lstStyle/>
        <a:p>
          <a:endParaRPr lang="en-US"/>
        </a:p>
      </dgm:t>
    </dgm:pt>
    <dgm:pt modelId="{C3967FA8-8760-4239-9EE9-C3130BF91D9A}" type="sibTrans" cxnId="{CD75CC6D-ECAC-4730-8158-9837F2872432}">
      <dgm:prSet/>
      <dgm:spPr/>
      <dgm:t>
        <a:bodyPr/>
        <a:lstStyle/>
        <a:p>
          <a:endParaRPr lang="en-US"/>
        </a:p>
      </dgm:t>
    </dgm:pt>
    <dgm:pt modelId="{B496C157-49CD-483B-9C35-B55918D93B5A}">
      <dgm:prSet/>
      <dgm:spPr/>
      <dgm:t>
        <a:bodyPr/>
        <a:lstStyle/>
        <a:p>
          <a:r>
            <a:rPr lang="en-US" b="1"/>
            <a:t>SEMO Council- </a:t>
          </a:r>
          <a:r>
            <a:rPr lang="en-US"/>
            <a:t>Bollinger, Cape Girardeau, Madison, Perry and Ste. Genevieve</a:t>
          </a:r>
        </a:p>
      </dgm:t>
    </dgm:pt>
    <dgm:pt modelId="{3EB207F6-B56A-45B7-A3E4-67B652DEAD87}" type="parTrans" cxnId="{F31B449C-FDA0-4F3E-86E9-2CCB28AC8841}">
      <dgm:prSet/>
      <dgm:spPr/>
      <dgm:t>
        <a:bodyPr/>
        <a:lstStyle/>
        <a:p>
          <a:endParaRPr lang="en-US"/>
        </a:p>
      </dgm:t>
    </dgm:pt>
    <dgm:pt modelId="{52060C30-C9C9-443F-9AC1-B5E45BF62F8C}" type="sibTrans" cxnId="{F31B449C-FDA0-4F3E-86E9-2CCB28AC8841}">
      <dgm:prSet/>
      <dgm:spPr/>
      <dgm:t>
        <a:bodyPr/>
        <a:lstStyle/>
        <a:p>
          <a:endParaRPr lang="en-US"/>
        </a:p>
      </dgm:t>
    </dgm:pt>
    <dgm:pt modelId="{982019A7-1A3F-457A-86D7-B76599212D75}">
      <dgm:prSet/>
      <dgm:spPr/>
      <dgm:t>
        <a:bodyPr/>
        <a:lstStyle/>
        <a:p>
          <a:r>
            <a:rPr lang="en-US" b="1"/>
            <a:t>Three Rivers Council- </a:t>
          </a:r>
          <a:r>
            <a:rPr lang="en-US"/>
            <a:t>Butler, Carter, Dunklin, Pemiscot, Ripley, Reynolds, and Wayne</a:t>
          </a:r>
        </a:p>
      </dgm:t>
    </dgm:pt>
    <dgm:pt modelId="{95DBE4BF-2BB1-4CF1-8219-17F9DA4FD42F}" type="parTrans" cxnId="{2C4C6828-428A-4BEC-BED7-5BE43C1A26B0}">
      <dgm:prSet/>
      <dgm:spPr/>
      <dgm:t>
        <a:bodyPr/>
        <a:lstStyle/>
        <a:p>
          <a:endParaRPr lang="en-US"/>
        </a:p>
      </dgm:t>
    </dgm:pt>
    <dgm:pt modelId="{3E0A2F6B-A22A-44F1-B59E-6E9B25324DFC}" type="sibTrans" cxnId="{2C4C6828-428A-4BEC-BED7-5BE43C1A26B0}">
      <dgm:prSet/>
      <dgm:spPr/>
      <dgm:t>
        <a:bodyPr/>
        <a:lstStyle/>
        <a:p>
          <a:endParaRPr lang="en-US"/>
        </a:p>
      </dgm:t>
    </dgm:pt>
    <dgm:pt modelId="{F97BDF56-0606-4A0E-9B89-4DC3978D760D}" type="pres">
      <dgm:prSet presAssocID="{FD72BC1D-0D6C-4111-B65A-DB2ADFAD7FFA}" presName="vert0" presStyleCnt="0">
        <dgm:presLayoutVars>
          <dgm:dir/>
          <dgm:animOne val="branch"/>
          <dgm:animLvl val="lvl"/>
        </dgm:presLayoutVars>
      </dgm:prSet>
      <dgm:spPr/>
    </dgm:pt>
    <dgm:pt modelId="{D4F9617E-472D-4064-913B-93352B1D2FA3}" type="pres">
      <dgm:prSet presAssocID="{59862200-FF30-4024-8E3D-5A5CEA151938}" presName="thickLine" presStyleLbl="alignNode1" presStyleIdx="0" presStyleCnt="5"/>
      <dgm:spPr/>
    </dgm:pt>
    <dgm:pt modelId="{7255CD74-6A03-4E6A-AB1B-B7BFC38C1280}" type="pres">
      <dgm:prSet presAssocID="{59862200-FF30-4024-8E3D-5A5CEA151938}" presName="horz1" presStyleCnt="0"/>
      <dgm:spPr/>
    </dgm:pt>
    <dgm:pt modelId="{CF97FEDC-1EC3-4553-8ABE-C11ACF07DE28}" type="pres">
      <dgm:prSet presAssocID="{59862200-FF30-4024-8E3D-5A5CEA151938}" presName="tx1" presStyleLbl="revTx" presStyleIdx="0" presStyleCnt="5"/>
      <dgm:spPr/>
    </dgm:pt>
    <dgm:pt modelId="{7B5DEE0D-D1E8-4E0D-BC1A-4F06822B9907}" type="pres">
      <dgm:prSet presAssocID="{59862200-FF30-4024-8E3D-5A5CEA151938}" presName="vert1" presStyleCnt="0"/>
      <dgm:spPr/>
    </dgm:pt>
    <dgm:pt modelId="{9A251A38-DD34-4A4B-8292-E43B3ABEE21A}" type="pres">
      <dgm:prSet presAssocID="{AF448B92-9F89-4C2A-8B38-598ADD0A045E}" presName="thickLine" presStyleLbl="alignNode1" presStyleIdx="1" presStyleCnt="5"/>
      <dgm:spPr/>
    </dgm:pt>
    <dgm:pt modelId="{61C3B8FF-DB0D-4DFB-AC66-A4F5C1AF5D6D}" type="pres">
      <dgm:prSet presAssocID="{AF448B92-9F89-4C2A-8B38-598ADD0A045E}" presName="horz1" presStyleCnt="0"/>
      <dgm:spPr/>
    </dgm:pt>
    <dgm:pt modelId="{D8BA40AC-043E-4297-8821-12AE361AEA8F}" type="pres">
      <dgm:prSet presAssocID="{AF448B92-9F89-4C2A-8B38-598ADD0A045E}" presName="tx1" presStyleLbl="revTx" presStyleIdx="1" presStyleCnt="5"/>
      <dgm:spPr/>
    </dgm:pt>
    <dgm:pt modelId="{967128B5-2156-4C43-91C9-2DBA919F8E73}" type="pres">
      <dgm:prSet presAssocID="{AF448B92-9F89-4C2A-8B38-598ADD0A045E}" presName="vert1" presStyleCnt="0"/>
      <dgm:spPr/>
    </dgm:pt>
    <dgm:pt modelId="{BF64AC88-9652-41ED-A3A3-8ED0BBC70212}" type="pres">
      <dgm:prSet presAssocID="{2DDF8D0D-9462-41F5-877B-CAF28329AD6E}" presName="thickLine" presStyleLbl="alignNode1" presStyleIdx="2" presStyleCnt="5"/>
      <dgm:spPr/>
    </dgm:pt>
    <dgm:pt modelId="{DDF4C2A2-A1F7-483D-BD2C-11E62584A866}" type="pres">
      <dgm:prSet presAssocID="{2DDF8D0D-9462-41F5-877B-CAF28329AD6E}" presName="horz1" presStyleCnt="0"/>
      <dgm:spPr/>
    </dgm:pt>
    <dgm:pt modelId="{5AC4B6DC-5318-4966-A814-07461CF272FE}" type="pres">
      <dgm:prSet presAssocID="{2DDF8D0D-9462-41F5-877B-CAF28329AD6E}" presName="tx1" presStyleLbl="revTx" presStyleIdx="2" presStyleCnt="5"/>
      <dgm:spPr/>
    </dgm:pt>
    <dgm:pt modelId="{EE645F08-FC64-4FF6-96B6-94F7D2D085B7}" type="pres">
      <dgm:prSet presAssocID="{2DDF8D0D-9462-41F5-877B-CAF28329AD6E}" presName="vert1" presStyleCnt="0"/>
      <dgm:spPr/>
    </dgm:pt>
    <dgm:pt modelId="{1E860287-E07C-43F6-93EB-3CAB64CEA0CE}" type="pres">
      <dgm:prSet presAssocID="{B496C157-49CD-483B-9C35-B55918D93B5A}" presName="thickLine" presStyleLbl="alignNode1" presStyleIdx="3" presStyleCnt="5"/>
      <dgm:spPr/>
    </dgm:pt>
    <dgm:pt modelId="{9AAAA0FA-A520-49FD-B01D-4B366E6F5DB9}" type="pres">
      <dgm:prSet presAssocID="{B496C157-49CD-483B-9C35-B55918D93B5A}" presName="horz1" presStyleCnt="0"/>
      <dgm:spPr/>
    </dgm:pt>
    <dgm:pt modelId="{FA50F9F2-77D7-44BC-9DD5-035AA44DCECC}" type="pres">
      <dgm:prSet presAssocID="{B496C157-49CD-483B-9C35-B55918D93B5A}" presName="tx1" presStyleLbl="revTx" presStyleIdx="3" presStyleCnt="5"/>
      <dgm:spPr/>
    </dgm:pt>
    <dgm:pt modelId="{570C3F2E-BD75-474A-8BC1-8D0EC99C2A6E}" type="pres">
      <dgm:prSet presAssocID="{B496C157-49CD-483B-9C35-B55918D93B5A}" presName="vert1" presStyleCnt="0"/>
      <dgm:spPr/>
    </dgm:pt>
    <dgm:pt modelId="{05372393-FD97-41CA-AA17-CAFFC1872CBE}" type="pres">
      <dgm:prSet presAssocID="{982019A7-1A3F-457A-86D7-B76599212D75}" presName="thickLine" presStyleLbl="alignNode1" presStyleIdx="4" presStyleCnt="5"/>
      <dgm:spPr/>
    </dgm:pt>
    <dgm:pt modelId="{8345EC4D-54B6-41D5-9F87-8EAFD57E901F}" type="pres">
      <dgm:prSet presAssocID="{982019A7-1A3F-457A-86D7-B76599212D75}" presName="horz1" presStyleCnt="0"/>
      <dgm:spPr/>
    </dgm:pt>
    <dgm:pt modelId="{157E2F23-D4FB-473A-8265-887112CDCB45}" type="pres">
      <dgm:prSet presAssocID="{982019A7-1A3F-457A-86D7-B76599212D75}" presName="tx1" presStyleLbl="revTx" presStyleIdx="4" presStyleCnt="5"/>
      <dgm:spPr/>
    </dgm:pt>
    <dgm:pt modelId="{F264A065-72BA-4E39-9955-ABE0BEF52677}" type="pres">
      <dgm:prSet presAssocID="{982019A7-1A3F-457A-86D7-B76599212D75}" presName="vert1" presStyleCnt="0"/>
      <dgm:spPr/>
    </dgm:pt>
  </dgm:ptLst>
  <dgm:cxnLst>
    <dgm:cxn modelId="{FCFBA016-CFB8-4FC9-B346-3055BFF51D0C}" type="presOf" srcId="{982019A7-1A3F-457A-86D7-B76599212D75}" destId="{157E2F23-D4FB-473A-8265-887112CDCB45}" srcOrd="0" destOrd="0" presId="urn:microsoft.com/office/officeart/2008/layout/LinedList"/>
    <dgm:cxn modelId="{2C4C6828-428A-4BEC-BED7-5BE43C1A26B0}" srcId="{FD72BC1D-0D6C-4111-B65A-DB2ADFAD7FFA}" destId="{982019A7-1A3F-457A-86D7-B76599212D75}" srcOrd="4" destOrd="0" parTransId="{95DBE4BF-2BB1-4CF1-8219-17F9DA4FD42F}" sibTransId="{3E0A2F6B-A22A-44F1-B59E-6E9B25324DFC}"/>
    <dgm:cxn modelId="{A9A66A2F-3F93-4F82-9E43-1D0A5558BB7D}" type="presOf" srcId="{2DDF8D0D-9462-41F5-877B-CAF28329AD6E}" destId="{5AC4B6DC-5318-4966-A814-07461CF272FE}" srcOrd="0" destOrd="0" presId="urn:microsoft.com/office/officeart/2008/layout/LinedList"/>
    <dgm:cxn modelId="{33F5F746-20CB-4885-8106-665020AB08C8}" srcId="{FD72BC1D-0D6C-4111-B65A-DB2ADFAD7FFA}" destId="{59862200-FF30-4024-8E3D-5A5CEA151938}" srcOrd="0" destOrd="0" parTransId="{E3D6DC94-B28C-410F-BDE5-A29B97756B33}" sibTransId="{679C6721-7FBE-4C27-9BD4-FCB828206133}"/>
    <dgm:cxn modelId="{CD75CC6D-ECAC-4730-8158-9837F2872432}" srcId="{FD72BC1D-0D6C-4111-B65A-DB2ADFAD7FFA}" destId="{2DDF8D0D-9462-41F5-877B-CAF28329AD6E}" srcOrd="2" destOrd="0" parTransId="{2E767684-67F4-4A2A-B11E-5CCD71FE6736}" sibTransId="{C3967FA8-8760-4239-9EE9-C3130BF91D9A}"/>
    <dgm:cxn modelId="{9F6DFF51-37C6-49CE-A096-B433E9860C8B}" type="presOf" srcId="{59862200-FF30-4024-8E3D-5A5CEA151938}" destId="{CF97FEDC-1EC3-4553-8ABE-C11ACF07DE28}" srcOrd="0" destOrd="0" presId="urn:microsoft.com/office/officeart/2008/layout/LinedList"/>
    <dgm:cxn modelId="{2263778C-42E7-430E-8EBD-72E3A720D1A4}" type="presOf" srcId="{B496C157-49CD-483B-9C35-B55918D93B5A}" destId="{FA50F9F2-77D7-44BC-9DD5-035AA44DCECC}" srcOrd="0" destOrd="0" presId="urn:microsoft.com/office/officeart/2008/layout/LinedList"/>
    <dgm:cxn modelId="{F31B449C-FDA0-4F3E-86E9-2CCB28AC8841}" srcId="{FD72BC1D-0D6C-4111-B65A-DB2ADFAD7FFA}" destId="{B496C157-49CD-483B-9C35-B55918D93B5A}" srcOrd="3" destOrd="0" parTransId="{3EB207F6-B56A-45B7-A3E4-67B652DEAD87}" sibTransId="{52060C30-C9C9-443F-9AC1-B5E45BF62F8C}"/>
    <dgm:cxn modelId="{338AEBAE-0A64-4487-85DA-51445A50ADE6}" srcId="{FD72BC1D-0D6C-4111-B65A-DB2ADFAD7FFA}" destId="{AF448B92-9F89-4C2A-8B38-598ADD0A045E}" srcOrd="1" destOrd="0" parTransId="{35144109-CDA8-419C-9724-0AA7BF623E44}" sibTransId="{FEFC3C5C-A181-4F44-A13F-463C0442BB89}"/>
    <dgm:cxn modelId="{3BCBF9C2-B584-4AC6-B722-DFE3440F5509}" type="presOf" srcId="{AF448B92-9F89-4C2A-8B38-598ADD0A045E}" destId="{D8BA40AC-043E-4297-8821-12AE361AEA8F}" srcOrd="0" destOrd="0" presId="urn:microsoft.com/office/officeart/2008/layout/LinedList"/>
    <dgm:cxn modelId="{343E8BE8-0377-4840-B6C8-3AA7D04479DF}" type="presOf" srcId="{FD72BC1D-0D6C-4111-B65A-DB2ADFAD7FFA}" destId="{F97BDF56-0606-4A0E-9B89-4DC3978D760D}" srcOrd="0" destOrd="0" presId="urn:microsoft.com/office/officeart/2008/layout/LinedList"/>
    <dgm:cxn modelId="{6D2A0576-9B5F-415B-9268-3D695E341C3B}" type="presParOf" srcId="{F97BDF56-0606-4A0E-9B89-4DC3978D760D}" destId="{D4F9617E-472D-4064-913B-93352B1D2FA3}" srcOrd="0" destOrd="0" presId="urn:microsoft.com/office/officeart/2008/layout/LinedList"/>
    <dgm:cxn modelId="{36A41C31-AC2D-48BD-AD75-C453A09F3BC5}" type="presParOf" srcId="{F97BDF56-0606-4A0E-9B89-4DC3978D760D}" destId="{7255CD74-6A03-4E6A-AB1B-B7BFC38C1280}" srcOrd="1" destOrd="0" presId="urn:microsoft.com/office/officeart/2008/layout/LinedList"/>
    <dgm:cxn modelId="{F724835D-56AA-4568-97E6-DCC8FD9EF38B}" type="presParOf" srcId="{7255CD74-6A03-4E6A-AB1B-B7BFC38C1280}" destId="{CF97FEDC-1EC3-4553-8ABE-C11ACF07DE28}" srcOrd="0" destOrd="0" presId="urn:microsoft.com/office/officeart/2008/layout/LinedList"/>
    <dgm:cxn modelId="{52F18154-A03B-475F-9E6C-8AFEC88FABED}" type="presParOf" srcId="{7255CD74-6A03-4E6A-AB1B-B7BFC38C1280}" destId="{7B5DEE0D-D1E8-4E0D-BC1A-4F06822B9907}" srcOrd="1" destOrd="0" presId="urn:microsoft.com/office/officeart/2008/layout/LinedList"/>
    <dgm:cxn modelId="{F39697AC-B49D-4937-B309-7A8A16F42D7A}" type="presParOf" srcId="{F97BDF56-0606-4A0E-9B89-4DC3978D760D}" destId="{9A251A38-DD34-4A4B-8292-E43B3ABEE21A}" srcOrd="2" destOrd="0" presId="urn:microsoft.com/office/officeart/2008/layout/LinedList"/>
    <dgm:cxn modelId="{645512DA-139B-43A1-AF42-EAFDEF45E748}" type="presParOf" srcId="{F97BDF56-0606-4A0E-9B89-4DC3978D760D}" destId="{61C3B8FF-DB0D-4DFB-AC66-A4F5C1AF5D6D}" srcOrd="3" destOrd="0" presId="urn:microsoft.com/office/officeart/2008/layout/LinedList"/>
    <dgm:cxn modelId="{9489DEE7-DF1F-4791-8552-98943DA9A33F}" type="presParOf" srcId="{61C3B8FF-DB0D-4DFB-AC66-A4F5C1AF5D6D}" destId="{D8BA40AC-043E-4297-8821-12AE361AEA8F}" srcOrd="0" destOrd="0" presId="urn:microsoft.com/office/officeart/2008/layout/LinedList"/>
    <dgm:cxn modelId="{573F1C93-F102-43F1-96CF-B9A684249AA5}" type="presParOf" srcId="{61C3B8FF-DB0D-4DFB-AC66-A4F5C1AF5D6D}" destId="{967128B5-2156-4C43-91C9-2DBA919F8E73}" srcOrd="1" destOrd="0" presId="urn:microsoft.com/office/officeart/2008/layout/LinedList"/>
    <dgm:cxn modelId="{6473A4C3-F2C4-4BFD-ACA8-365E4E0AF8D4}" type="presParOf" srcId="{F97BDF56-0606-4A0E-9B89-4DC3978D760D}" destId="{BF64AC88-9652-41ED-A3A3-8ED0BBC70212}" srcOrd="4" destOrd="0" presId="urn:microsoft.com/office/officeart/2008/layout/LinedList"/>
    <dgm:cxn modelId="{EBF0FD45-0655-4F38-BBE1-75445F76C51C}" type="presParOf" srcId="{F97BDF56-0606-4A0E-9B89-4DC3978D760D}" destId="{DDF4C2A2-A1F7-483D-BD2C-11E62584A866}" srcOrd="5" destOrd="0" presId="urn:microsoft.com/office/officeart/2008/layout/LinedList"/>
    <dgm:cxn modelId="{C2D5B1D0-EB92-440E-A1F3-AB365C0F93BF}" type="presParOf" srcId="{DDF4C2A2-A1F7-483D-BD2C-11E62584A866}" destId="{5AC4B6DC-5318-4966-A814-07461CF272FE}" srcOrd="0" destOrd="0" presId="urn:microsoft.com/office/officeart/2008/layout/LinedList"/>
    <dgm:cxn modelId="{F41D7F08-E288-40BB-8B86-DA6C936658C4}" type="presParOf" srcId="{DDF4C2A2-A1F7-483D-BD2C-11E62584A866}" destId="{EE645F08-FC64-4FF6-96B6-94F7D2D085B7}" srcOrd="1" destOrd="0" presId="urn:microsoft.com/office/officeart/2008/layout/LinedList"/>
    <dgm:cxn modelId="{9FFD3390-FE2E-463A-A48A-57C758E25213}" type="presParOf" srcId="{F97BDF56-0606-4A0E-9B89-4DC3978D760D}" destId="{1E860287-E07C-43F6-93EB-3CAB64CEA0CE}" srcOrd="6" destOrd="0" presId="urn:microsoft.com/office/officeart/2008/layout/LinedList"/>
    <dgm:cxn modelId="{FB38B55C-4A65-4690-B27E-38050E69D894}" type="presParOf" srcId="{F97BDF56-0606-4A0E-9B89-4DC3978D760D}" destId="{9AAAA0FA-A520-49FD-B01D-4B366E6F5DB9}" srcOrd="7" destOrd="0" presId="urn:microsoft.com/office/officeart/2008/layout/LinedList"/>
    <dgm:cxn modelId="{602A1F84-AD23-43B0-A424-318F95B31766}" type="presParOf" srcId="{9AAAA0FA-A520-49FD-B01D-4B366E6F5DB9}" destId="{FA50F9F2-77D7-44BC-9DD5-035AA44DCECC}" srcOrd="0" destOrd="0" presId="urn:microsoft.com/office/officeart/2008/layout/LinedList"/>
    <dgm:cxn modelId="{6E35972C-4C9B-4F80-9F06-FDC7A79F80EC}" type="presParOf" srcId="{9AAAA0FA-A520-49FD-B01D-4B366E6F5DB9}" destId="{570C3F2E-BD75-474A-8BC1-8D0EC99C2A6E}" srcOrd="1" destOrd="0" presId="urn:microsoft.com/office/officeart/2008/layout/LinedList"/>
    <dgm:cxn modelId="{F9CDE27A-AF24-4CBD-997E-6F5C0FE41C5A}" type="presParOf" srcId="{F97BDF56-0606-4A0E-9B89-4DC3978D760D}" destId="{05372393-FD97-41CA-AA17-CAFFC1872CBE}" srcOrd="8" destOrd="0" presId="urn:microsoft.com/office/officeart/2008/layout/LinedList"/>
    <dgm:cxn modelId="{60246EA3-EC79-484C-8951-8A9D07D03A08}" type="presParOf" srcId="{F97BDF56-0606-4A0E-9B89-4DC3978D760D}" destId="{8345EC4D-54B6-41D5-9F87-8EAFD57E901F}" srcOrd="9" destOrd="0" presId="urn:microsoft.com/office/officeart/2008/layout/LinedList"/>
    <dgm:cxn modelId="{4E47CEAD-7E5E-4405-978B-FF25A707A1AF}" type="presParOf" srcId="{8345EC4D-54B6-41D5-9F87-8EAFD57E901F}" destId="{157E2F23-D4FB-473A-8265-887112CDCB45}" srcOrd="0" destOrd="0" presId="urn:microsoft.com/office/officeart/2008/layout/LinedList"/>
    <dgm:cxn modelId="{007E300A-CD66-4679-BD0F-D16344526F59}" type="presParOf" srcId="{8345EC4D-54B6-41D5-9F87-8EAFD57E901F}" destId="{F264A065-72BA-4E39-9955-ABE0BEF526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39569-2471-4AF8-8A3B-FAD3B4A7C390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BFB51-B7C6-455F-B15D-169CAACF4233}">
      <dsp:nvSpPr>
        <dsp:cNvPr id="0" name=""/>
        <dsp:cNvSpPr/>
      </dsp:nvSpPr>
      <dsp:spPr>
        <a:xfrm>
          <a:off x="0" y="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first CIT Model was developed in Memphis, TN in 1988</a:t>
          </a:r>
        </a:p>
      </dsp:txBody>
      <dsp:txXfrm>
        <a:off x="0" y="0"/>
        <a:ext cx="4869656" cy="1276350"/>
      </dsp:txXfrm>
    </dsp:sp>
    <dsp:sp modelId="{A53BF4AB-A2C2-46AA-B6F4-C16124A437F1}">
      <dsp:nvSpPr>
        <dsp:cNvPr id="0" name=""/>
        <dsp:cNvSpPr/>
      </dsp:nvSpPr>
      <dsp:spPr>
        <a:xfrm>
          <a:off x="0" y="1276350"/>
          <a:ext cx="4869656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35526-F5F3-44D9-B530-EBA828CC7EC6}">
      <dsp:nvSpPr>
        <dsp:cNvPr id="0" name=""/>
        <dsp:cNvSpPr/>
      </dsp:nvSpPr>
      <dsp:spPr>
        <a:xfrm>
          <a:off x="0" y="12763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response to a lethal use of force by police involving a person with a mental illness</a:t>
          </a:r>
        </a:p>
      </dsp:txBody>
      <dsp:txXfrm>
        <a:off x="0" y="1276350"/>
        <a:ext cx="4869656" cy="1276350"/>
      </dsp:txXfrm>
    </dsp:sp>
    <dsp:sp modelId="{4850DB2E-67C3-43F9-AF6E-BC0ACDC80B87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12F1A-B51C-4802-AB56-6DC2C45015DF}">
      <dsp:nvSpPr>
        <dsp:cNvPr id="0" name=""/>
        <dsp:cNvSpPr/>
      </dsp:nvSpPr>
      <dsp:spPr>
        <a:xfrm>
          <a:off x="0" y="255270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local effort to bring together law enforcement personnel, mental health professionals and advocates</a:t>
          </a:r>
        </a:p>
      </dsp:txBody>
      <dsp:txXfrm>
        <a:off x="0" y="2552700"/>
        <a:ext cx="4869656" cy="1276350"/>
      </dsp:txXfrm>
    </dsp:sp>
    <dsp:sp modelId="{CCE9195A-BAC9-4EBD-896B-9BF23D26B532}">
      <dsp:nvSpPr>
        <dsp:cNvPr id="0" name=""/>
        <dsp:cNvSpPr/>
      </dsp:nvSpPr>
      <dsp:spPr>
        <a:xfrm>
          <a:off x="0" y="3829050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B5680-4D37-481B-91A0-4E691B2AFDC8}">
      <dsp:nvSpPr>
        <dsp:cNvPr id="0" name=""/>
        <dsp:cNvSpPr/>
      </dsp:nvSpPr>
      <dsp:spPr>
        <a:xfrm>
          <a:off x="0" y="38290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Goals of the CIT program are to recruit, train and support police officers to respond effectively to individuals experiencing a mental health crisis</a:t>
          </a:r>
        </a:p>
      </dsp:txBody>
      <dsp:txXfrm>
        <a:off x="0" y="3829050"/>
        <a:ext cx="4869656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AD99C-1FB3-4E23-977D-4E18B8CFFCE6}">
      <dsp:nvSpPr>
        <dsp:cNvPr id="0" name=""/>
        <dsp:cNvSpPr/>
      </dsp:nvSpPr>
      <dsp:spPr>
        <a:xfrm>
          <a:off x="0" y="531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FB33A8-DF4D-4A27-B24A-D604B58B259D}">
      <dsp:nvSpPr>
        <dsp:cNvPr id="0" name=""/>
        <dsp:cNvSpPr/>
      </dsp:nvSpPr>
      <dsp:spPr>
        <a:xfrm>
          <a:off x="134970" y="100922"/>
          <a:ext cx="245400" cy="24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D11C65-4675-4B58-AC3D-B690ED66A7C4}">
      <dsp:nvSpPr>
        <dsp:cNvPr id="0" name=""/>
        <dsp:cNvSpPr/>
      </dsp:nvSpPr>
      <dsp:spPr>
        <a:xfrm>
          <a:off x="515340" y="531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Diversion to mental health care rather than the criminal justice system for those in crisis;</a:t>
          </a:r>
        </a:p>
      </dsp:txBody>
      <dsp:txXfrm>
        <a:off x="515340" y="531"/>
        <a:ext cx="7371359" cy="446182"/>
      </dsp:txXfrm>
    </dsp:sp>
    <dsp:sp modelId="{30C0C55F-667D-405C-8B53-0CE66C67E9C5}">
      <dsp:nvSpPr>
        <dsp:cNvPr id="0" name=""/>
        <dsp:cNvSpPr/>
      </dsp:nvSpPr>
      <dsp:spPr>
        <a:xfrm>
          <a:off x="0" y="558258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B82F13-1877-4C63-B29C-368C2CA4CF05}">
      <dsp:nvSpPr>
        <dsp:cNvPr id="0" name=""/>
        <dsp:cNvSpPr/>
      </dsp:nvSpPr>
      <dsp:spPr>
        <a:xfrm>
          <a:off x="134970" y="658649"/>
          <a:ext cx="245400" cy="24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CE637-0DFC-4103-B2BB-A5AB9FAF2710}">
      <dsp:nvSpPr>
        <dsp:cNvPr id="0" name=""/>
        <dsp:cNvSpPr/>
      </dsp:nvSpPr>
      <dsp:spPr>
        <a:xfrm>
          <a:off x="515340" y="558258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Improved safety of individuals living with mental illness and/or substance use disorders;</a:t>
          </a:r>
        </a:p>
      </dsp:txBody>
      <dsp:txXfrm>
        <a:off x="515340" y="558258"/>
        <a:ext cx="7371359" cy="446182"/>
      </dsp:txXfrm>
    </dsp:sp>
    <dsp:sp modelId="{D305EEEA-F0A3-4140-B5A6-5BD33AED9670}">
      <dsp:nvSpPr>
        <dsp:cNvPr id="0" name=""/>
        <dsp:cNvSpPr/>
      </dsp:nvSpPr>
      <dsp:spPr>
        <a:xfrm>
          <a:off x="0" y="1101365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B0D85B-8F6F-4701-BDA5-EC428B240F1C}">
      <dsp:nvSpPr>
        <dsp:cNvPr id="0" name=""/>
        <dsp:cNvSpPr/>
      </dsp:nvSpPr>
      <dsp:spPr>
        <a:xfrm>
          <a:off x="134970" y="1216377"/>
          <a:ext cx="245400" cy="24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56F1D-99F5-4DFE-AC2B-131811CED7F3}">
      <dsp:nvSpPr>
        <dsp:cNvPr id="0" name=""/>
        <dsp:cNvSpPr/>
      </dsp:nvSpPr>
      <dsp:spPr>
        <a:xfrm>
          <a:off x="515340" y="1115986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Improved officer safety;</a:t>
          </a:r>
        </a:p>
      </dsp:txBody>
      <dsp:txXfrm>
        <a:off x="515340" y="1115986"/>
        <a:ext cx="7371359" cy="446182"/>
      </dsp:txXfrm>
    </dsp:sp>
    <dsp:sp modelId="{8DE88357-CDBF-403D-AB44-F10BE9FEC19A}">
      <dsp:nvSpPr>
        <dsp:cNvPr id="0" name=""/>
        <dsp:cNvSpPr/>
      </dsp:nvSpPr>
      <dsp:spPr>
        <a:xfrm>
          <a:off x="0" y="1673714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DFB65-2212-4D3B-9753-751484617739}">
      <dsp:nvSpPr>
        <dsp:cNvPr id="0" name=""/>
        <dsp:cNvSpPr/>
      </dsp:nvSpPr>
      <dsp:spPr>
        <a:xfrm>
          <a:off x="134970" y="1774105"/>
          <a:ext cx="245400" cy="2454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C5383-B00F-4F83-99BC-189A0FF8D261}">
      <dsp:nvSpPr>
        <dsp:cNvPr id="0" name=""/>
        <dsp:cNvSpPr/>
      </dsp:nvSpPr>
      <dsp:spPr>
        <a:xfrm>
          <a:off x="515340" y="1673714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Extended skills for officers;</a:t>
          </a:r>
        </a:p>
      </dsp:txBody>
      <dsp:txXfrm>
        <a:off x="515340" y="1673714"/>
        <a:ext cx="7371359" cy="446182"/>
      </dsp:txXfrm>
    </dsp:sp>
    <dsp:sp modelId="{B6565CC4-1EA9-4707-82F2-A8E80C6DA96B}">
      <dsp:nvSpPr>
        <dsp:cNvPr id="0" name=""/>
        <dsp:cNvSpPr/>
      </dsp:nvSpPr>
      <dsp:spPr>
        <a:xfrm>
          <a:off x="0" y="2231441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2D7AC-C747-48DE-8158-0807233175C5}">
      <dsp:nvSpPr>
        <dsp:cNvPr id="0" name=""/>
        <dsp:cNvSpPr/>
      </dsp:nvSpPr>
      <dsp:spPr>
        <a:xfrm>
          <a:off x="134970" y="2331832"/>
          <a:ext cx="245400" cy="2454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1BCA8-9306-4269-961B-D9AF3A92AE2F}">
      <dsp:nvSpPr>
        <dsp:cNvPr id="0" name=""/>
        <dsp:cNvSpPr/>
      </dsp:nvSpPr>
      <dsp:spPr>
        <a:xfrm>
          <a:off x="515340" y="2231441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Decreased repeated law enforcement interactions with same individuals in crisis;</a:t>
          </a:r>
        </a:p>
      </dsp:txBody>
      <dsp:txXfrm>
        <a:off x="515340" y="2231441"/>
        <a:ext cx="7371359" cy="446182"/>
      </dsp:txXfrm>
    </dsp:sp>
    <dsp:sp modelId="{B54D3655-705B-4FCB-BCBA-BA7703373FDA}">
      <dsp:nvSpPr>
        <dsp:cNvPr id="0" name=""/>
        <dsp:cNvSpPr/>
      </dsp:nvSpPr>
      <dsp:spPr>
        <a:xfrm>
          <a:off x="0" y="2789169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CDABF-53EA-41D4-A7F2-E158FFC1AB05}">
      <dsp:nvSpPr>
        <dsp:cNvPr id="0" name=""/>
        <dsp:cNvSpPr/>
      </dsp:nvSpPr>
      <dsp:spPr>
        <a:xfrm>
          <a:off x="134970" y="2889560"/>
          <a:ext cx="245400" cy="2454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DF034-D98A-4174-BE6B-426713FAE744}">
      <dsp:nvSpPr>
        <dsp:cNvPr id="0" name=""/>
        <dsp:cNvSpPr/>
      </dsp:nvSpPr>
      <dsp:spPr>
        <a:xfrm>
          <a:off x="515340" y="2789169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Increased community resources for law enforcement officers;</a:t>
          </a:r>
        </a:p>
      </dsp:txBody>
      <dsp:txXfrm>
        <a:off x="515340" y="2789169"/>
        <a:ext cx="7371359" cy="446182"/>
      </dsp:txXfrm>
    </dsp:sp>
    <dsp:sp modelId="{E8C507C8-20A6-4DA0-B6E5-E3247A2F776D}">
      <dsp:nvSpPr>
        <dsp:cNvPr id="0" name=""/>
        <dsp:cNvSpPr/>
      </dsp:nvSpPr>
      <dsp:spPr>
        <a:xfrm>
          <a:off x="0" y="3346897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A85C9E-A20F-4A50-B638-759DFB0AE68B}">
      <dsp:nvSpPr>
        <dsp:cNvPr id="0" name=""/>
        <dsp:cNvSpPr/>
      </dsp:nvSpPr>
      <dsp:spPr>
        <a:xfrm>
          <a:off x="134970" y="3447288"/>
          <a:ext cx="245400" cy="2454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D5B3E-8520-4FFA-BC41-75C77FEEFFA8}">
      <dsp:nvSpPr>
        <dsp:cNvPr id="0" name=""/>
        <dsp:cNvSpPr/>
      </dsp:nvSpPr>
      <dsp:spPr>
        <a:xfrm>
          <a:off x="515340" y="3346897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Decreased liability and litigation for officers;</a:t>
          </a:r>
        </a:p>
      </dsp:txBody>
      <dsp:txXfrm>
        <a:off x="515340" y="3346897"/>
        <a:ext cx="7371359" cy="446182"/>
      </dsp:txXfrm>
    </dsp:sp>
    <dsp:sp modelId="{1E1B9C7D-C9CB-43C8-83BF-9DBF06E52D5D}">
      <dsp:nvSpPr>
        <dsp:cNvPr id="0" name=""/>
        <dsp:cNvSpPr/>
      </dsp:nvSpPr>
      <dsp:spPr>
        <a:xfrm>
          <a:off x="0" y="3904624"/>
          <a:ext cx="7886700" cy="446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C5106-B88D-44DE-A55C-4B37F79066D6}">
      <dsp:nvSpPr>
        <dsp:cNvPr id="0" name=""/>
        <dsp:cNvSpPr/>
      </dsp:nvSpPr>
      <dsp:spPr>
        <a:xfrm>
          <a:off x="134970" y="4005015"/>
          <a:ext cx="245400" cy="2454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E0B33E-3447-48C6-A9CB-D1B968662DC5}">
      <dsp:nvSpPr>
        <dsp:cNvPr id="0" name=""/>
        <dsp:cNvSpPr/>
      </dsp:nvSpPr>
      <dsp:spPr>
        <a:xfrm>
          <a:off x="515340" y="3904624"/>
          <a:ext cx="7371359" cy="44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" tIns="47221" rIns="47221" bIns="472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Improved relations with community</a:t>
          </a:r>
        </a:p>
      </dsp:txBody>
      <dsp:txXfrm>
        <a:off x="515340" y="3904624"/>
        <a:ext cx="7371359" cy="446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C3190-1A13-4FA4-87D0-74141A4A0F3C}">
      <dsp:nvSpPr>
        <dsp:cNvPr id="0" name=""/>
        <dsp:cNvSpPr/>
      </dsp:nvSpPr>
      <dsp:spPr>
        <a:xfrm>
          <a:off x="1558289" y="269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Law enforcement agencies with established CIT Programs</a:t>
          </a:r>
        </a:p>
      </dsp:txBody>
      <dsp:txXfrm>
        <a:off x="1597934" y="39914"/>
        <a:ext cx="1673786" cy="732837"/>
      </dsp:txXfrm>
    </dsp:sp>
    <dsp:sp modelId="{F6A007A6-B56B-46A3-9C89-4075BC487DCF}">
      <dsp:nvSpPr>
        <dsp:cNvPr id="0" name=""/>
        <dsp:cNvSpPr/>
      </dsp:nvSpPr>
      <dsp:spPr>
        <a:xfrm>
          <a:off x="1558289" y="853002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Law enforcement agencies working to develop CIT programs</a:t>
          </a:r>
        </a:p>
      </dsp:txBody>
      <dsp:txXfrm>
        <a:off x="1597934" y="892647"/>
        <a:ext cx="1673786" cy="732837"/>
      </dsp:txXfrm>
    </dsp:sp>
    <dsp:sp modelId="{72768BF4-36AA-42A7-9E14-855439FB128E}">
      <dsp:nvSpPr>
        <dsp:cNvPr id="0" name=""/>
        <dsp:cNvSpPr/>
      </dsp:nvSpPr>
      <dsp:spPr>
        <a:xfrm>
          <a:off x="1558289" y="1705736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Department of Mental Health</a:t>
          </a:r>
        </a:p>
      </dsp:txBody>
      <dsp:txXfrm>
        <a:off x="1597934" y="1745381"/>
        <a:ext cx="1673786" cy="732837"/>
      </dsp:txXfrm>
    </dsp:sp>
    <dsp:sp modelId="{E7F28BAD-11E4-4DB4-9494-D2D4A39918D9}">
      <dsp:nvSpPr>
        <dsp:cNvPr id="0" name=""/>
        <dsp:cNvSpPr/>
      </dsp:nvSpPr>
      <dsp:spPr>
        <a:xfrm>
          <a:off x="1558289" y="2558469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Missouri Coalition for Community Behavioral Healthcare</a:t>
          </a:r>
        </a:p>
      </dsp:txBody>
      <dsp:txXfrm>
        <a:off x="1597934" y="2598114"/>
        <a:ext cx="1673786" cy="732837"/>
      </dsp:txXfrm>
    </dsp:sp>
    <dsp:sp modelId="{C9ADB6E5-BC1B-4ADD-AE2F-D10F57EB6447}">
      <dsp:nvSpPr>
        <dsp:cNvPr id="0" name=""/>
        <dsp:cNvSpPr/>
      </dsp:nvSpPr>
      <dsp:spPr>
        <a:xfrm>
          <a:off x="1558289" y="3411203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Community Behavioral Health Agencies</a:t>
          </a:r>
        </a:p>
      </dsp:txBody>
      <dsp:txXfrm>
        <a:off x="1597934" y="3450848"/>
        <a:ext cx="1673786" cy="732837"/>
      </dsp:txXfrm>
    </dsp:sp>
    <dsp:sp modelId="{8DD008A5-7FFA-48A9-B6D5-6AE6AAEFB777}">
      <dsp:nvSpPr>
        <dsp:cNvPr id="0" name=""/>
        <dsp:cNvSpPr/>
      </dsp:nvSpPr>
      <dsp:spPr>
        <a:xfrm>
          <a:off x="1558289" y="4263936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Hospitals </a:t>
          </a:r>
        </a:p>
      </dsp:txBody>
      <dsp:txXfrm>
        <a:off x="1597934" y="4303581"/>
        <a:ext cx="1673786" cy="732837"/>
      </dsp:txXfrm>
    </dsp:sp>
    <dsp:sp modelId="{E172F3AC-CBA0-43FA-94D5-4C9F15783004}">
      <dsp:nvSpPr>
        <dsp:cNvPr id="0" name=""/>
        <dsp:cNvSpPr/>
      </dsp:nvSpPr>
      <dsp:spPr>
        <a:xfrm>
          <a:off x="1558289" y="5116670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National Alliance on Mental Illness (NAMI)</a:t>
          </a:r>
        </a:p>
      </dsp:txBody>
      <dsp:txXfrm>
        <a:off x="1597934" y="5156315"/>
        <a:ext cx="1673786" cy="732837"/>
      </dsp:txXfrm>
    </dsp:sp>
    <dsp:sp modelId="{C81AF848-5BDC-407A-A79B-123650656770}">
      <dsp:nvSpPr>
        <dsp:cNvPr id="0" name=""/>
        <dsp:cNvSpPr/>
      </dsp:nvSpPr>
      <dsp:spPr>
        <a:xfrm>
          <a:off x="1558289" y="5969403"/>
          <a:ext cx="1753076" cy="81212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Other state agencies: Corrections, Health and Senior Services, Social Services</a:t>
          </a:r>
        </a:p>
      </dsp:txBody>
      <dsp:txXfrm>
        <a:off x="1597934" y="6009048"/>
        <a:ext cx="1673786" cy="732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25B51-2B58-4674-A5F3-862683E469C4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E4ED8E-08D1-46BC-9551-196A9D1A2E5E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Meets regularly for at least a year (the recommendation is monthly meetings, but at least quarterly meetings are required).</a:t>
          </a:r>
        </a:p>
      </dsp:txBody>
      <dsp:txXfrm>
        <a:off x="0" y="623"/>
        <a:ext cx="4869656" cy="1020830"/>
      </dsp:txXfrm>
    </dsp:sp>
    <dsp:sp modelId="{063F3687-919F-4A21-AFF1-79324DE5CB48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1BA97C-558D-4A5C-8062-756CFF6FB23D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Have CIT trained officers/deputies in their area. (The local council does not have to provide CIT training. The Council can send officers/deputies to established CIT trainings in other areas).</a:t>
          </a:r>
        </a:p>
      </dsp:txBody>
      <dsp:txXfrm>
        <a:off x="0" y="1021453"/>
        <a:ext cx="4869656" cy="1020830"/>
      </dsp:txXfrm>
    </dsp:sp>
    <dsp:sp modelId="{588C479E-8313-43E5-A095-5EFBB4541A87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6831D-029F-44DD-98BC-128F49D14709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 Council is implementing the “Missouri Model” of CIT, including using the Missouri CIT Curriculum, following standardized data collection practices, etc.</a:t>
          </a:r>
        </a:p>
      </dsp:txBody>
      <dsp:txXfrm>
        <a:off x="0" y="2042284"/>
        <a:ext cx="4869656" cy="1020830"/>
      </dsp:txXfrm>
    </dsp:sp>
    <dsp:sp modelId="{375DAE23-C729-4760-AD4B-342777875E3E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75398F-4FA8-41AA-97AE-B89D2D54E449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Must have active participation by a member of the local Council (in person, by teleconference) in four of the six state MO CIT meetings annually.</a:t>
          </a:r>
        </a:p>
      </dsp:txBody>
      <dsp:txXfrm>
        <a:off x="0" y="3063115"/>
        <a:ext cx="4869656" cy="1020830"/>
      </dsp:txXfrm>
    </dsp:sp>
    <dsp:sp modelId="{DE1AA9AE-DEEB-426F-9DF3-CB62A73ED613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B93761-7C84-453B-8E18-68883C6FF0F2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Requesting council submits a letter explaining how your council meets the criteria to the MO CIT Council for approval.</a:t>
          </a:r>
        </a:p>
      </dsp:txBody>
      <dsp:txXfrm>
        <a:off x="0" y="4083946"/>
        <a:ext cx="4869656" cy="1020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9617E-472D-4064-913B-93352B1D2FA3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FEDC-1EC3-4553-8ABE-C11ACF07DE28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Bootheel Area Council- </a:t>
          </a:r>
          <a:r>
            <a:rPr lang="en-US" sz="2000" kern="1200"/>
            <a:t>Mississippi, New Madrid, Scott and Stoddard</a:t>
          </a:r>
        </a:p>
      </dsp:txBody>
      <dsp:txXfrm>
        <a:off x="0" y="623"/>
        <a:ext cx="4869656" cy="1020830"/>
      </dsp:txXfrm>
    </dsp:sp>
    <dsp:sp modelId="{9A251A38-DD34-4A4B-8292-E43B3ABEE21A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40AC-043E-4297-8821-12AE361AEA8F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Current River Council- </a:t>
          </a:r>
          <a:r>
            <a:rPr lang="en-US" sz="2000" kern="1200"/>
            <a:t>Carter and Reynolds</a:t>
          </a:r>
        </a:p>
      </dsp:txBody>
      <dsp:txXfrm>
        <a:off x="0" y="1021453"/>
        <a:ext cx="4869656" cy="1020830"/>
      </dsp:txXfrm>
    </dsp:sp>
    <dsp:sp modelId="{BF64AC88-9652-41ED-A3A3-8ED0BBC70212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4B6DC-5318-4966-A814-07461CF272FE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Mineral Area Council- </a:t>
          </a:r>
          <a:r>
            <a:rPr lang="en-US" sz="2000" kern="1200"/>
            <a:t>Iron, St. Francois and Washington</a:t>
          </a:r>
        </a:p>
      </dsp:txBody>
      <dsp:txXfrm>
        <a:off x="0" y="2042284"/>
        <a:ext cx="4869656" cy="1020830"/>
      </dsp:txXfrm>
    </dsp:sp>
    <dsp:sp modelId="{1E860287-E07C-43F6-93EB-3CAB64CEA0CE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0F9F2-77D7-44BC-9DD5-035AA44DCECC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SEMO Council- </a:t>
          </a:r>
          <a:r>
            <a:rPr lang="en-US" sz="2000" kern="1200"/>
            <a:t>Bollinger, Cape Girardeau, Madison, Perry and Ste. Genevieve</a:t>
          </a:r>
        </a:p>
      </dsp:txBody>
      <dsp:txXfrm>
        <a:off x="0" y="3063115"/>
        <a:ext cx="4869656" cy="1020830"/>
      </dsp:txXfrm>
    </dsp:sp>
    <dsp:sp modelId="{05372393-FD97-41CA-AA17-CAFFC1872CBE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2F23-D4FB-473A-8265-887112CDCB45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Three Rivers Council- </a:t>
          </a:r>
          <a:r>
            <a:rPr lang="en-US" sz="2000" kern="1200"/>
            <a:t>Butler, Carter, Dunklin, Pemiscot, Ripley, Reynolds, and Wayne</a:t>
          </a:r>
        </a:p>
      </dsp:txBody>
      <dsp:txXfrm>
        <a:off x="0" y="4083946"/>
        <a:ext cx="4869656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A6A0E-45DB-4561-BFA3-33D67EC5E90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AA3518-0F20-4587-A1F3-07DCA6F778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19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4890B1-C1B8-4E51-8DF4-84BAED6AC324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E02020-D519-4C28-B00D-54A3150C56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93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5177F-5933-4B7E-9004-6A13AB8C14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2020-D519-4C28-B00D-54A3150C560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10CC0-7B66-438D-9572-4A76220421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Law Enforcement agencies from throughout Missouri with established CIT Programs</a:t>
            </a:r>
          </a:p>
          <a:p>
            <a:endParaRPr lang="en-US" sz="1600" dirty="0"/>
          </a:p>
          <a:p>
            <a:r>
              <a:rPr lang="en-US" sz="1600" dirty="0"/>
              <a:t>Law Enforcement agencies that are actively working to start CIT Programs</a:t>
            </a:r>
          </a:p>
          <a:p>
            <a:endParaRPr lang="en-US" sz="1600" dirty="0"/>
          </a:p>
          <a:p>
            <a:r>
              <a:rPr lang="en-US" sz="1600" dirty="0"/>
              <a:t>Missouri Department of Mental Health</a:t>
            </a:r>
          </a:p>
          <a:p>
            <a:endParaRPr lang="en-US" sz="1600" dirty="0"/>
          </a:p>
          <a:p>
            <a:r>
              <a:rPr lang="en-US" sz="1600" dirty="0"/>
              <a:t>Hospitals</a:t>
            </a:r>
          </a:p>
          <a:p>
            <a:endParaRPr lang="en-US" sz="1600" dirty="0"/>
          </a:p>
          <a:p>
            <a:r>
              <a:rPr lang="en-US" sz="1600" dirty="0"/>
              <a:t>Community Mental Health Agencies</a:t>
            </a:r>
          </a:p>
          <a:p>
            <a:endParaRPr lang="en-US" sz="1600" dirty="0"/>
          </a:p>
          <a:p>
            <a:r>
              <a:rPr lang="en-US" sz="1600" dirty="0"/>
              <a:t>Missouri Department of Corrections</a:t>
            </a:r>
          </a:p>
          <a:p>
            <a:endParaRPr lang="en-US" sz="1600" dirty="0"/>
          </a:p>
          <a:p>
            <a:r>
              <a:rPr lang="en-US" sz="1600" dirty="0"/>
              <a:t>Missouri Division of Health and Senior Services</a:t>
            </a:r>
          </a:p>
          <a:p>
            <a:endParaRPr lang="en-US" sz="1600" dirty="0"/>
          </a:p>
          <a:p>
            <a:r>
              <a:rPr lang="en-US" sz="1600" dirty="0"/>
              <a:t>National Alliance on Mental Illness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0CC0-7B66-438D-9572-4A76220421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/>
              <a:t>Data:  (#of people trained, #of CIT Reports, CIT Outcomes,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0CC0-7B66-438D-9572-4A76220421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0CC0-7B66-438D-9572-4A76220421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 councils</a:t>
            </a:r>
            <a:r>
              <a:rPr lang="en-US" baseline="0" dirty="0"/>
              <a:t>, What the * means.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66F0-2DC0-4219-AC07-A9621EC90D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Co-Responder model is a good concept, but traditionally only available to large law enforcement agencies with large budgets.</a:t>
            </a:r>
          </a:p>
          <a:p>
            <a:endParaRPr lang="en-US" dirty="0"/>
          </a:p>
          <a:p>
            <a:r>
              <a:rPr lang="en-US" dirty="0"/>
              <a:t>STATS</a:t>
            </a:r>
          </a:p>
          <a:p>
            <a:endParaRPr lang="en-US" dirty="0"/>
          </a:p>
          <a:p>
            <a:r>
              <a:rPr lang="en-US" dirty="0"/>
              <a:t>INFO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452">
              <a:defRPr/>
            </a:pPr>
            <a:fld id="{84648807-2A85-4B88-B797-777D10283041}" type="slidenum">
              <a:rPr lang="en-US">
                <a:solidFill>
                  <a:prstClr val="black"/>
                </a:solidFill>
                <a:latin typeface="Calibri"/>
              </a:rPr>
              <a:pPr defTabSz="942452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6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FB29-5EAA-4DB0-8664-E1AB5E0920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700E-312B-458B-BB31-2D168F8F6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FF42-8FE0-40AD-8DDA-591FA4A4F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251F-DF11-4EEB-BBC6-F2FD8C4E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AEFA-A970-4CD8-B15F-F7B14119CED1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78EC-A797-4C15-A16A-E82B341D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C88F5-4A0E-4011-88F0-E826B1BB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4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4A42-8C08-4DEB-88F3-4C80F91A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A4687-02BC-4353-A8E3-F5ADF1403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B242C-1100-4D40-9084-B6BA869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DA40-F00A-4207-9AF6-5FDFEA20A7DE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3384-E47D-4716-8415-6AB78A6E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6D5C3-50BB-40AC-AA0B-24814E87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4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115F2-9A1B-421D-9522-85EAD668F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F8D27-3A43-4995-B619-4C5CCF95C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18CAB-1802-4594-8DEB-810BF492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92F9-8353-4745-8E6D-6AA1ABB908B3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CE52-01BE-44E0-BB93-F94BAB43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FD0D-3179-404C-8F10-793AFC0C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6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34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42" y="1143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42" y="327660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00" y="4114800"/>
            <a:ext cx="3188300" cy="21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79435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5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2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9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898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48C1-3733-4070-A8C0-E9F71D91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4A87-0098-428A-A029-2604B6890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EEBC-09A8-463D-9CDC-1F0A239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7A8B-5BD6-4AE2-A755-00568C729B8A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AF2F-5A34-4263-81A9-CCB7661E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9464-C50C-4E19-9AA9-313BDF9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9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0018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0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5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3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58" indent="0">
              <a:buNone/>
              <a:defRPr sz="135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2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58" indent="0">
              <a:buNone/>
              <a:defRPr sz="135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2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45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0" indent="0">
              <a:buNone/>
              <a:defRPr sz="900"/>
            </a:lvl2pPr>
            <a:lvl3pPr marL="685758" indent="0">
              <a:buNone/>
              <a:defRPr sz="750"/>
            </a:lvl3pPr>
            <a:lvl4pPr marL="1028636" indent="0">
              <a:buNone/>
              <a:defRPr sz="675"/>
            </a:lvl4pPr>
            <a:lvl5pPr marL="1371514" indent="0">
              <a:buNone/>
              <a:defRPr sz="675"/>
            </a:lvl5pPr>
            <a:lvl6pPr marL="1714394" indent="0">
              <a:buNone/>
              <a:defRPr sz="675"/>
            </a:lvl6pPr>
            <a:lvl7pPr marL="2057272" indent="0">
              <a:buNone/>
              <a:defRPr sz="675"/>
            </a:lvl7pPr>
            <a:lvl8pPr marL="2400150" indent="0">
              <a:buNone/>
              <a:defRPr sz="675"/>
            </a:lvl8pPr>
            <a:lvl9pPr marL="274303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3056-FB41-4930-8339-17796738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B3F5C-E658-483D-822B-832C2403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FDAC-9F8B-4043-B9B6-84677BB9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6B6F-1DD1-4BFD-A150-338EFA1B0D93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9E8B-D27A-446E-8F26-FD38CF13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E932-1AE6-4BFE-A5B1-1AC8B26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1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0" indent="0">
              <a:buNone/>
              <a:defRPr sz="2100"/>
            </a:lvl2pPr>
            <a:lvl3pPr marL="685758" indent="0">
              <a:buNone/>
              <a:defRPr sz="1800"/>
            </a:lvl3pPr>
            <a:lvl4pPr marL="1028636" indent="0">
              <a:buNone/>
              <a:defRPr sz="1500"/>
            </a:lvl4pPr>
            <a:lvl5pPr marL="1371514" indent="0">
              <a:buNone/>
              <a:defRPr sz="1500"/>
            </a:lvl5pPr>
            <a:lvl6pPr marL="1714394" indent="0">
              <a:buNone/>
              <a:defRPr sz="1500"/>
            </a:lvl6pPr>
            <a:lvl7pPr marL="2057272" indent="0">
              <a:buNone/>
              <a:defRPr sz="1500"/>
            </a:lvl7pPr>
            <a:lvl8pPr marL="2400150" indent="0">
              <a:buNone/>
              <a:defRPr sz="1500"/>
            </a:lvl8pPr>
            <a:lvl9pPr marL="274303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0" indent="0">
              <a:buNone/>
              <a:defRPr sz="900"/>
            </a:lvl2pPr>
            <a:lvl3pPr marL="685758" indent="0">
              <a:buNone/>
              <a:defRPr sz="750"/>
            </a:lvl3pPr>
            <a:lvl4pPr marL="1028636" indent="0">
              <a:buNone/>
              <a:defRPr sz="675"/>
            </a:lvl4pPr>
            <a:lvl5pPr marL="1371514" indent="0">
              <a:buNone/>
              <a:defRPr sz="675"/>
            </a:lvl5pPr>
            <a:lvl6pPr marL="1714394" indent="0">
              <a:buNone/>
              <a:defRPr sz="675"/>
            </a:lvl6pPr>
            <a:lvl7pPr marL="2057272" indent="0">
              <a:buNone/>
              <a:defRPr sz="675"/>
            </a:lvl7pPr>
            <a:lvl8pPr marL="2400150" indent="0">
              <a:buNone/>
              <a:defRPr sz="675"/>
            </a:lvl8pPr>
            <a:lvl9pPr marL="274303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30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8BB-AD8E-43B5-840D-03D666F283BC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9966-19BC-4DA0-99E8-DC125859DBC4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09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72B-C694-4384-BAA7-A66D6E67B1B5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4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2465-8634-42FF-AA61-72041056901A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8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58" indent="0">
              <a:buNone/>
              <a:defRPr sz="135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2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58" indent="0">
              <a:buNone/>
              <a:defRPr sz="135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2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F583-1944-45E1-A834-A7F72A2A6177}" type="datetime1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4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FA90-5230-469F-B26C-6533F2BFAAE0}" type="datetime1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57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8A65-A5DD-4D22-B0D8-640931ABA628}" type="datetime1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3BDA-294A-4B99-B483-900333D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90CC-C7ED-440E-A819-A093D5E3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E225C-F204-49D8-AA7A-E83D2E66D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219E0-346B-4D68-99F7-65A5F073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73F4-6166-406D-B3F5-F879DAD4F1E0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C2ED8-4210-4306-A382-C9143D91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AD3EE-E778-4310-84D1-D889C898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1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0" indent="0">
              <a:buNone/>
              <a:defRPr sz="900"/>
            </a:lvl2pPr>
            <a:lvl3pPr marL="685758" indent="0">
              <a:buNone/>
              <a:defRPr sz="750"/>
            </a:lvl3pPr>
            <a:lvl4pPr marL="1028636" indent="0">
              <a:buNone/>
              <a:defRPr sz="675"/>
            </a:lvl4pPr>
            <a:lvl5pPr marL="1371514" indent="0">
              <a:buNone/>
              <a:defRPr sz="675"/>
            </a:lvl5pPr>
            <a:lvl6pPr marL="1714394" indent="0">
              <a:buNone/>
              <a:defRPr sz="675"/>
            </a:lvl6pPr>
            <a:lvl7pPr marL="2057272" indent="0">
              <a:buNone/>
              <a:defRPr sz="675"/>
            </a:lvl7pPr>
            <a:lvl8pPr marL="2400150" indent="0">
              <a:buNone/>
              <a:defRPr sz="675"/>
            </a:lvl8pPr>
            <a:lvl9pPr marL="274303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8941-0D4D-4D47-B8BD-B95EA85EBC9F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0" indent="0">
              <a:buNone/>
              <a:defRPr sz="2100"/>
            </a:lvl2pPr>
            <a:lvl3pPr marL="685758" indent="0">
              <a:buNone/>
              <a:defRPr sz="1800"/>
            </a:lvl3pPr>
            <a:lvl4pPr marL="1028636" indent="0">
              <a:buNone/>
              <a:defRPr sz="1500"/>
            </a:lvl4pPr>
            <a:lvl5pPr marL="1371514" indent="0">
              <a:buNone/>
              <a:defRPr sz="1500"/>
            </a:lvl5pPr>
            <a:lvl6pPr marL="1714394" indent="0">
              <a:buNone/>
              <a:defRPr sz="1500"/>
            </a:lvl6pPr>
            <a:lvl7pPr marL="2057272" indent="0">
              <a:buNone/>
              <a:defRPr sz="1500"/>
            </a:lvl7pPr>
            <a:lvl8pPr marL="2400150" indent="0">
              <a:buNone/>
              <a:defRPr sz="1500"/>
            </a:lvl8pPr>
            <a:lvl9pPr marL="274303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0" indent="0">
              <a:buNone/>
              <a:defRPr sz="900"/>
            </a:lvl2pPr>
            <a:lvl3pPr marL="685758" indent="0">
              <a:buNone/>
              <a:defRPr sz="750"/>
            </a:lvl3pPr>
            <a:lvl4pPr marL="1028636" indent="0">
              <a:buNone/>
              <a:defRPr sz="675"/>
            </a:lvl4pPr>
            <a:lvl5pPr marL="1371514" indent="0">
              <a:buNone/>
              <a:defRPr sz="675"/>
            </a:lvl5pPr>
            <a:lvl6pPr marL="1714394" indent="0">
              <a:buNone/>
              <a:defRPr sz="675"/>
            </a:lvl6pPr>
            <a:lvl7pPr marL="2057272" indent="0">
              <a:buNone/>
              <a:defRPr sz="675"/>
            </a:lvl7pPr>
            <a:lvl8pPr marL="2400150" indent="0">
              <a:buNone/>
              <a:defRPr sz="675"/>
            </a:lvl8pPr>
            <a:lvl9pPr marL="274303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F04-6CB9-4F37-A98A-152360BAB57A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4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1D0-0305-4A5C-A412-B8E0BCED6916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2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FC16-1962-46C7-A6CA-3F315D9247C8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98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7F42-63CB-4C23-916C-B129E8D61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4439F-8A70-45D4-8FBD-1A7D362E9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0EBF-8860-46B0-95C1-2BAC4C1F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24EF2-8885-46F7-AC7A-7A008198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39907-053E-4993-856B-9FCC7257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95F7481-CF1A-4960-909A-889ADB2ED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00" y="4114800"/>
            <a:ext cx="3188300" cy="21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03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1F4A-CFCF-40E4-A15E-7EF248CC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F7C4E-263C-4469-B462-9589D9B3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AA83-FE3F-400D-85BC-E0881C67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F0EFD-FA1B-4447-B170-34A3D8F4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B86D-E4C7-4EC1-A5D4-B8611E1A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6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A2C2-557B-4D9A-9B3E-D9A36BDB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335F6-983D-450C-A7B5-B30B2432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5800-6435-48FB-A675-AA45479F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011C-4209-448C-BE06-5826F381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462A-7967-41C5-A9B9-112F6397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0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E8B8-86C2-4504-8A9C-32CE4292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D5CCF-EC8A-443B-AB8E-7017067F3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3E925-2868-4B7F-A6C6-EF67B36A6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8899C-7DA3-41B0-982F-5AFB63DF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C6EA9-DE90-4252-893D-3E366C5A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74E71-FA4C-45F8-9A35-D540CA6C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C27E-F912-46BB-83C2-BEEE17F6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451F4-F502-4AF1-B5E4-C7971139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42F31-B302-46E0-9FC1-63867A616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3A3CE-4D2C-4E4C-BA62-6F04F8674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4328D-39C0-4E82-A562-007E80F04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33622-E5D0-471C-BF79-A04F2B83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E96FA-4CC0-4CBC-B536-D71D56D9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5DC7D-9175-4631-AEB1-255C4723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0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1CAF-BDB4-4BF4-B7A1-144F7446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E1A31-7823-4DC9-BCE4-2D50AB39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B6800-F8E6-4B2F-9D34-8BA1CCE6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1BD79-C6D4-4A8C-9C9D-42BB00A3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2AF8-4373-459D-B5CF-A86A974B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51CF2-7EE0-41CC-BC6E-9191D609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746EF-CACA-4E55-8406-885C8E01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B3AA6-A797-4B41-B6ED-43839DCA6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BFA63-AA3D-4D74-B49D-CCB64B6E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DD2F2-E4C0-41C6-966A-59B09E2F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CD-5A11-4686-AB58-704A8E64E7CF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395EC-BE68-4792-804C-ABF5B545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07982-6492-46B4-9673-FDAA21B0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31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4C59C-FDF1-4859-B69A-9AF4E598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C8DA1-DA07-4493-BA4F-61432003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7F267-9E50-484B-9F9C-37C1A664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1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60F9-7C49-4CE5-BB2F-EDB87CC9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2DE0-978F-45B8-8B4F-DB53CF38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66824-7843-44BA-885B-1A08A81DC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D3751-1ACE-4EC2-9DC2-F2D7EF4D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FF0B-2583-4039-A90F-6DD4413F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003E-0CCA-447A-AE3F-D9F30D3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8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AB1A-8AEE-4811-9D4D-BE38FAC0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DB991-7CD2-4F81-A562-B84396C3D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510CB-D7B5-494B-9580-27521D60A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67937-707A-4914-9A18-1B49D1FC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A30B1-0D1E-4E64-9E81-73F88834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6ADC-6A85-497E-8DF6-B5B585AD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8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6988-BB65-473B-B613-9E63459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AF8F6-C792-4FD9-B6D3-48D4F7A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F6BF7-CA7E-4125-AFFF-C27F11D1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91A5-619D-4797-90E0-32A118AF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7641-4EEF-4440-9BB3-139CBB9D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46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86831-D9F8-4561-B1EF-7C8F87C28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18DC3-E4BE-4053-B190-193AFDE0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A7719-5815-45FD-9311-B31A2CDC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BCC-BBA2-46B9-8DCF-776AC1232F0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6FEB6-7DF7-4C0E-BDDE-7D00443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2626-2723-4250-A576-07F79D79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F1F4-5B85-44A1-AB7A-39A33542E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04A7-393C-48E3-B051-CA75914F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80F2A-6A32-4F53-8F70-70990008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9DB0-631C-4AD7-9B7B-82A2F5B7FCAB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44EB0-C32C-4E0C-BDEF-5C347977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B3020-5453-415F-A136-9FB4F262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4D0FB-6040-4B22-8A56-2CAE8913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B4C-1BE5-41BD-B97A-32A5295BB974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1A82B-DD0A-413C-A448-31D6BE67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7612-91CD-43BF-9F2F-E14F553F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72E0-BBB5-4E12-A5D6-914080CC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D9C5-45C1-4F65-9302-D8D60DBA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3B59C-57D7-4E55-A492-90FB2503A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21AB8-A6A4-47DE-81C2-CEB9E05A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791-6E93-4E4B-BFB5-22FD7EC3C9C1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A3819-61C9-4CDF-978B-785D13D5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F6E8-81A1-4D3F-BF18-5F661F6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3FB8-392A-4DB3-998B-E14BB805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7F889-A388-42F0-8AEA-93158C6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5CDC-DC8B-443D-8433-956710DA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8AF73-724C-4AD7-B9E3-61CC8E32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B234-D9D0-4469-9553-B349D0695145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07E7-FEC6-4353-AC58-293F9F56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E4308-D78B-4AC4-9A2E-D4C56FA7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BB096-7C7B-4358-B995-0B983415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EF66D-59B9-4F90-AB4F-4D266C345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CCE4-8F6B-47BE-987D-D07B5A602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0644-C058-49BB-8CDC-49F18B5F0447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A77FD-CA54-4737-998D-D9D03DD4A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3561-2892-4F08-860C-49C19A495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14" descr="bottomb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923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D8AB-DAE7-4DD6-819B-D811FB957AB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68575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1" indent="-257161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8" indent="-214299" algn="l" defTabSz="6857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7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5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5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3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9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9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8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4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2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CA73-D4E6-4D9A-A348-F42C36C8DE02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5D12-4D64-48E7-B924-E3DE2202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defTabSz="68575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1" indent="-257161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8" indent="-214299" algn="l" defTabSz="6857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7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5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5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3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9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9" indent="-171439" algn="l" defTabSz="685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8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4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2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B0540-F694-4EC4-9CD8-B1B15472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0F40-BDBB-4B34-A4AC-8538079A5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253B-3B15-484E-9E5F-6EEBDE865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0644-C058-49BB-8CDC-49F18B5F0447}" type="datetime1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F046C-AB5B-4824-8DC2-536BE9756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BEHAVIORAL HEALTH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73636-9F99-44D6-AE40-302404721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1260-2100-4D6E-80C9-D431DD56D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emf"/><Relationship Id="rId5" Type="http://schemas.openxmlformats.org/officeDocument/2006/relationships/hyperlink" Target="https://www.mocoalition.org/community-mental-health-liaison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MOCIT4" TargetMode="External"/><Relationship Id="rId5" Type="http://schemas.openxmlformats.org/officeDocument/2006/relationships/image" Target="../media/image37.png"/><Relationship Id="rId4" Type="http://schemas.openxmlformats.org/officeDocument/2006/relationships/hyperlink" Target="Twitte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JKlaus@mocoalition.or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04B189-7AC8-4C73-B1C8-A16965466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123" y="324133"/>
            <a:ext cx="4046906" cy="3638268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</a:rPr>
              <a:t>Crisis Intervention Team (CIT) Training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Overview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br>
              <a:rPr lang="en-US" sz="2500" dirty="0">
                <a:solidFill>
                  <a:schemeClr val="bg1"/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C21CDB-7892-4260-8B23-F831A328B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324068"/>
            <a:ext cx="3483937" cy="2381532"/>
          </a:xfrm>
        </p:spPr>
        <p:txBody>
          <a:bodyPr anchor="t">
            <a:normAutofit/>
          </a:bodyPr>
          <a:lstStyle/>
          <a:p>
            <a:pPr algn="l"/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Detective Jason Klaus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Perry County Sheriff’s Office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Missouri CIT Coordinator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Missouri Crisis Intervention Team (MO CIT) Council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D8E0D-24CE-427F-83C5-35EB36418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836620"/>
            <a:ext cx="3724064" cy="322131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BDFA03-1A27-48B7-9EB2-36638E54CA46}"/>
              </a:ext>
            </a:extLst>
          </p:cNvPr>
          <p:cNvSpPr txBox="1">
            <a:spLocks/>
          </p:cNvSpPr>
          <p:nvPr/>
        </p:nvSpPr>
        <p:spPr>
          <a:xfrm>
            <a:off x="475562" y="685800"/>
            <a:ext cx="5239062" cy="21553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739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97059-D008-4FED-8065-AC5DCD467278}"/>
              </a:ext>
            </a:extLst>
          </p:cNvPr>
          <p:cNvSpPr txBox="1"/>
          <p:nvPr/>
        </p:nvSpPr>
        <p:spPr>
          <a:xfrm>
            <a:off x="395652" y="4615647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Created Standardized Curriculum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854C4-A806-44A3-9AAF-A84E42B8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9" y="307731"/>
            <a:ext cx="3363379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65DEA-9B54-4B70-835E-8B7146B6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1B5009CC-6A13-4459-B99F-322528F5B2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84F64-83CD-4F9B-8155-888B65FBDB3D}"/>
              </a:ext>
            </a:extLst>
          </p:cNvPr>
          <p:cNvSpPr txBox="1"/>
          <p:nvPr/>
        </p:nvSpPr>
        <p:spPr>
          <a:xfrm>
            <a:off x="4724409" y="609600"/>
            <a:ext cx="4267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Advanced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Dispatch/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Telecommunications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Veterans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54B2C-38B3-4B19-AD24-752E38D8CC87}"/>
              </a:ext>
            </a:extLst>
          </p:cNvPr>
          <p:cNvSpPr txBox="1"/>
          <p:nvPr/>
        </p:nvSpPr>
        <p:spPr>
          <a:xfrm>
            <a:off x="394554" y="5546553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CIT Courses</a:t>
            </a:r>
          </a:p>
        </p:txBody>
      </p:sp>
    </p:spTree>
    <p:extLst>
      <p:ext uri="{BB962C8B-B14F-4D97-AF65-F5344CB8AC3E}">
        <p14:creationId xmlns:p14="http://schemas.microsoft.com/office/powerpoint/2010/main" val="30252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EBE158-CE35-40D2-8000-7F48D26A4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447800"/>
            <a:ext cx="382905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effectLst/>
              </a:rPr>
              <a:t>Missouri CIT Council Expansion</a:t>
            </a:r>
            <a:br>
              <a:rPr lang="en-US" sz="44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effectLst/>
              </a:rPr>
              <a:t>Then and Now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7" y="1524000"/>
            <a:ext cx="420882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82EF6E-4A3C-40C5-B94E-A0130A2A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204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422799"/>
            <a:ext cx="9144000" cy="49859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22225">
                  <a:noFill/>
                  <a:prstDash val="solid"/>
                </a:ln>
              </a:rPr>
              <a:t>28 Local Councils make up the MO CIT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727CA-DEC1-45B1-8CD4-324AADEB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09CC-6A13-4459-B99F-322528F5B2E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465" y="1406128"/>
            <a:ext cx="3282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50" b="1" dirty="0" err="1"/>
              <a:t>Bootheel</a:t>
            </a:r>
            <a:r>
              <a:rPr lang="en-US" sz="1950" b="1" dirty="0"/>
              <a:t>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Callaway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Capital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*Current River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East Central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Four Rivers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Franklin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Great Rivers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*Green Hills Regional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Jefferson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Johnson County JOCOMO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Mid-America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Mid-Missouri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b="1" dirty="0"/>
              <a:t>Mineral Area</a:t>
            </a:r>
          </a:p>
          <a:p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6118762" y="1406128"/>
            <a:ext cx="302523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*Missouri River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North Central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Northeast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Northwest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Ozarks Area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Polk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Saints Avenue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South Central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Southeast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Southwest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St. Louis Area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*Three Rivers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Tri CIT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950" b="1" dirty="0"/>
              <a:t>West Central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57" y="1752600"/>
            <a:ext cx="2583486" cy="2237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A3AD6B-712C-40F2-965A-FB9A7B29D959}"/>
              </a:ext>
            </a:extLst>
          </p:cNvPr>
          <p:cNvSpPr/>
          <p:nvPr/>
        </p:nvSpPr>
        <p:spPr>
          <a:xfrm>
            <a:off x="3394557" y="5458143"/>
            <a:ext cx="23548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* = expansion site</a:t>
            </a:r>
          </a:p>
        </p:txBody>
      </p:sp>
    </p:spTree>
    <p:extLst>
      <p:ext uri="{BB962C8B-B14F-4D97-AF65-F5344CB8AC3E}">
        <p14:creationId xmlns:p14="http://schemas.microsoft.com/office/powerpoint/2010/main" val="58684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63BB8F-BDCD-4BD7-8CF5-D8C5158D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Definition of a Local CIT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C3937-D4CF-4A47-8D14-4773CE56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7D5D12-4D64-48E7-B924-E3DE2202C2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00DEB6E-D4EF-4F6A-9353-FA0BB16EF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925945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23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8BFCD-E06C-4F3E-8525-5D5F7DBA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>
                <a:solidFill>
                  <a:srgbClr val="FFFFFF"/>
                </a:solidFill>
              </a:rPr>
              <a:t>Local CIT Councils in the Southeast Missouri Area</a:t>
            </a:r>
          </a:p>
        </p:txBody>
      </p:sp>
      <p:graphicFrame>
        <p:nvGraphicFramePr>
          <p:cNvPr id="17" name="Text Placeholder 2">
            <a:extLst>
              <a:ext uri="{FF2B5EF4-FFF2-40B4-BE49-F238E27FC236}">
                <a16:creationId xmlns:a16="http://schemas.microsoft.com/office/drawing/2014/main" id="{029185B5-781C-4E80-AACF-2A03116EA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413643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27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304C1-D5F8-461D-9386-CA44565D52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160" y="7592"/>
            <a:ext cx="6563840" cy="127555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1" y="2125266"/>
            <a:ext cx="5487708" cy="3875484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10" y="2125623"/>
            <a:ext cx="5678447" cy="387477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6" y="1226001"/>
            <a:ext cx="9085068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en-US" b="1" dirty="0">
                <a:solidFill>
                  <a:srgbClr val="92D050"/>
                </a:solidFill>
              </a:rPr>
              <a:t>Missouri Community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Mental Health Liaisons (CMHLs)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1861" y="2322331"/>
            <a:ext cx="4627180" cy="3137705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marL="0" indent="0" algn="ctr" defTabSz="685800">
              <a:lnSpc>
                <a:spcPct val="90000"/>
              </a:lnSpc>
              <a:buNone/>
            </a:pPr>
            <a:r>
              <a:rPr lang="en-US" sz="3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CMHL’s</a:t>
            </a:r>
          </a:p>
          <a:p>
            <a:pPr indent="-171450" defTabSz="685800">
              <a:lnSpc>
                <a:spcPct val="90000"/>
              </a:lnSpc>
            </a:pPr>
            <a:endParaRPr lang="en-US" sz="2625" dirty="0">
              <a:solidFill>
                <a:srgbClr val="FFFFFF"/>
              </a:solidFill>
            </a:endParaRPr>
          </a:p>
          <a:p>
            <a:pPr indent="-171450" defTabSz="685800">
              <a:lnSpc>
                <a:spcPct val="90000"/>
              </a:lnSpc>
            </a:pPr>
            <a:r>
              <a:rPr lang="en-US" sz="2625" dirty="0">
                <a:solidFill>
                  <a:srgbClr val="FFFFFF"/>
                </a:solidFill>
              </a:rPr>
              <a:t>Every Missouri County assigned CMHL</a:t>
            </a:r>
          </a:p>
          <a:p>
            <a:pPr indent="-171450" defTabSz="685800">
              <a:lnSpc>
                <a:spcPct val="90000"/>
              </a:lnSpc>
            </a:pPr>
            <a:endParaRPr lang="en-US" sz="2625" dirty="0">
              <a:solidFill>
                <a:srgbClr val="FFFFFF"/>
              </a:solidFill>
            </a:endParaRPr>
          </a:p>
          <a:p>
            <a:pPr indent="-171450" defTabSz="685800">
              <a:lnSpc>
                <a:spcPct val="90000"/>
              </a:lnSpc>
            </a:pPr>
            <a:r>
              <a:rPr lang="en-US" sz="2625" dirty="0">
                <a:solidFill>
                  <a:srgbClr val="FFFFFF"/>
                </a:solidFill>
              </a:rPr>
              <a:t>Only work with Law Enforcement</a:t>
            </a:r>
          </a:p>
          <a:p>
            <a:pPr marL="85711" indent="-171450" defTabSz="685800">
              <a:lnSpc>
                <a:spcPct val="90000"/>
              </a:lnSpc>
            </a:pPr>
            <a:endParaRPr lang="en-US" sz="2625" dirty="0">
              <a:solidFill>
                <a:srgbClr val="FFFFFF"/>
              </a:solidFill>
            </a:endParaRPr>
          </a:p>
          <a:p>
            <a:pPr indent="-171450" defTabSz="685800">
              <a:lnSpc>
                <a:spcPct val="90000"/>
              </a:lnSpc>
            </a:pPr>
            <a:r>
              <a:rPr lang="en-US" sz="2625" dirty="0">
                <a:solidFill>
                  <a:srgbClr val="FFFFFF"/>
                </a:solidFill>
              </a:rPr>
              <a:t>Assist in CIT Expansion</a:t>
            </a:r>
          </a:p>
          <a:p>
            <a:pPr indent="-171450" defTabSz="685800"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  <a:p>
            <a:pPr indent="-171450" defTabSz="685800"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92EE774-EEA1-431F-A9C0-F30B3B56E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" y="0"/>
            <a:ext cx="2581471" cy="129073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49C3623B-DD77-4372-BA08-13D0AE362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439" y="2248165"/>
            <a:ext cx="2996361" cy="3662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910AD-2F2A-45CF-881C-7FD0BFB6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5D12-4D64-48E7-B924-E3DE2202C2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11" r="50569" b="6724"/>
          <a:stretch/>
        </p:blipFill>
        <p:spPr bwMode="auto">
          <a:xfrm>
            <a:off x="1371600" y="985710"/>
            <a:ext cx="6400800" cy="29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410" y="-60013"/>
            <a:ext cx="8994389" cy="115411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1E3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MISSOURI CIT COUNCIL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6282" y="3332202"/>
            <a:ext cx="62499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www.missouricit.org</a:t>
            </a:r>
          </a:p>
        </p:txBody>
      </p:sp>
      <p:pic>
        <p:nvPicPr>
          <p:cNvPr id="5" name="Picture 2" descr="Image result for twitter images">
            <a:hlinkClick r:id="rId4" action="ppaction://hlinkfile"/>
            <a:extLst>
              <a:ext uri="{FF2B5EF4-FFF2-40B4-BE49-F238E27FC236}">
                <a16:creationId xmlns:a16="http://schemas.microsoft.com/office/drawing/2014/main" id="{D875F9C8-2E6F-455B-ABF2-0E7D2A62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12" y="399070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910250-1803-4E51-94E5-FF8750914925}"/>
              </a:ext>
            </a:extLst>
          </p:cNvPr>
          <p:cNvSpPr/>
          <p:nvPr/>
        </p:nvSpPr>
        <p:spPr>
          <a:xfrm>
            <a:off x="1446281" y="5955268"/>
            <a:ext cx="1262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81B10-856C-46DE-A2EC-5ABADCBCE304}"/>
              </a:ext>
            </a:extLst>
          </p:cNvPr>
          <p:cNvSpPr/>
          <p:nvPr/>
        </p:nvSpPr>
        <p:spPr>
          <a:xfrm>
            <a:off x="762000" y="5888991"/>
            <a:ext cx="4135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https://www.facebook.com/</a:t>
            </a:r>
          </a:p>
          <a:p>
            <a:r>
              <a:rPr lang="en-US" dirty="0"/>
              <a:t>MO-CIT-Council-1822567521329387/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86D44-9DE9-4098-BFA7-A2559B71FAAA}"/>
              </a:ext>
            </a:extLst>
          </p:cNvPr>
          <p:cNvSpPr/>
          <p:nvPr/>
        </p:nvSpPr>
        <p:spPr>
          <a:xfrm>
            <a:off x="5257800" y="6281237"/>
            <a:ext cx="2832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https://twitter.com/MOCIT4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891CE-124A-48E8-9F05-B377E81F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2870" y="6465903"/>
            <a:ext cx="2057400" cy="365125"/>
          </a:xfrm>
        </p:spPr>
        <p:txBody>
          <a:bodyPr/>
          <a:lstStyle/>
          <a:p>
            <a:fld id="{1D831260-2100-4D6E-80C9-D431DD56D8F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F6B5C-4FD2-4657-BA90-D671AC5C5F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2669"/>
            <a:ext cx="2163623" cy="21636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32C190-EDBA-4E87-8016-F48FE93D4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04" y="4038600"/>
            <a:ext cx="21145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5DCCD-062B-44C2-B283-6D100F02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6F493-3BD6-4D5D-A020-027AFA005973}"/>
              </a:ext>
            </a:extLst>
          </p:cNvPr>
          <p:cNvSpPr txBox="1">
            <a:spLocks/>
          </p:cNvSpPr>
          <p:nvPr/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31260-2100-4D6E-80C9-D431DD56D8F4}" type="slidenum">
              <a:rPr lang="en-US" sz="900" smtClean="0"/>
              <a:pPr/>
              <a:t>17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1324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7F940-239F-4A9E-8C1C-40AF1AB5378E}"/>
              </a:ext>
            </a:extLst>
          </p:cNvPr>
          <p:cNvSpPr txBox="1"/>
          <p:nvPr/>
        </p:nvSpPr>
        <p:spPr>
          <a:xfrm>
            <a:off x="4514414" y="2057400"/>
            <a:ext cx="4629586" cy="335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Detective Jason Klaus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Perry County Sheriff’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 Office</a:t>
            </a:r>
            <a:br>
              <a:rPr lang="en-US" sz="2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Missouri CIT Coordinator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573-768-6179 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JKlaus@mocoalition.org</a:t>
            </a:r>
            <a:endParaRPr lang="en-US" sz="29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1B9AF-9522-49D0-9E93-0A0440F0C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035882" cy="2626037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B80A85B-5C4C-4492-AD59-26337F4C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41279"/>
            <a:ext cx="2057400" cy="365125"/>
          </a:xfrm>
        </p:spPr>
        <p:txBody>
          <a:bodyPr/>
          <a:lstStyle/>
          <a:p>
            <a:fld id="{1D831260-2100-4D6E-80C9-D431DD56D8F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5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F9058-0975-4105-B49D-61ADEE42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63" y="1191796"/>
            <a:ext cx="7516084" cy="2976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5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Get Started</a:t>
            </a:r>
            <a:br>
              <a:rPr lang="en-US" sz="5700" dirty="0">
                <a:solidFill>
                  <a:srgbClr val="FFFFFF"/>
                </a:solidFill>
              </a:rPr>
            </a:br>
            <a:br>
              <a:rPr lang="en-US" sz="5700" dirty="0">
                <a:solidFill>
                  <a:srgbClr val="FFFFFF"/>
                </a:solidFill>
              </a:rPr>
            </a:br>
            <a:r>
              <a:rPr lang="en-US" sz="5700" dirty="0">
                <a:solidFill>
                  <a:srgbClr val="FFFFFF"/>
                </a:solidFill>
              </a:rPr>
              <a:t>Pre-Test </a:t>
            </a:r>
            <a:br>
              <a:rPr lang="en-US" sz="5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AC6A-C79E-436D-9D60-9C96A82094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D831260-2100-4D6E-80C9-D431DD56D8F4}" type="slidenum">
              <a:rPr lang="en-US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4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4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9FEE90-63CE-4726-85DB-B7A292E4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Intervention Team: </a:t>
            </a:r>
            <a:b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Enforcement Partnering with Communities. </a:t>
            </a:r>
            <a:br>
              <a:rPr lang="en-US" sz="250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30012-FCCD-4E8B-8062-86CD932D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831260-2100-4D6E-80C9-D431DD56D8F4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3D0F-9323-4561-84A8-DCCA0D09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Objectives: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Explain the history and objectives of CIT in Memphis and Missouri</a:t>
            </a:r>
          </a:p>
          <a:p>
            <a:pPr marL="342900" indent="-342900">
              <a:buAutoNum type="arabicPeriod"/>
            </a:pPr>
            <a:r>
              <a:rPr lang="en-US" sz="2400" dirty="0"/>
              <a:t>Describe CIT as collaboration and an example of a successful community policing program</a:t>
            </a:r>
          </a:p>
          <a:p>
            <a:pPr marL="342900" indent="-342900">
              <a:buAutoNum type="arabicPeriod"/>
            </a:pPr>
            <a:r>
              <a:rPr lang="en-US" sz="2400" dirty="0"/>
              <a:t>Describe the benefit of CIT for the officer/deputy/trooper and the community</a:t>
            </a:r>
          </a:p>
          <a:p>
            <a:pPr marL="342900" indent="-342900">
              <a:buAutoNum type="arabicPeriod"/>
            </a:pPr>
            <a:r>
              <a:rPr lang="en-US" sz="2400" dirty="0"/>
              <a:t>Provide the trainees an entry survey/test to establish baseline knowledge of behavioral health disorders, services and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52427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C9C33E9-ED54-4ADA-B198-BD29779D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The Memphis Model: The Beginning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7BB4-6236-452E-ADAE-616A0B10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831260-2100-4D6E-80C9-D431DD56D8F4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CEBD4D3-CE96-4523-AD83-833A468F0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404525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1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5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6525"/>
            <a:ext cx="6984999" cy="10304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 Model of Crisis Intervention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C665E-1354-494D-937F-605C19142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2317465"/>
            <a:ext cx="2569467" cy="2222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608" y="1684485"/>
            <a:ext cx="5370763" cy="415436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None/>
            </a:pPr>
            <a:endParaRPr lang="en-US" sz="17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/>
              <a:t>The MO CIT Council is a partnership of law enforcement, mental health professionals, hospitals, individuals and their families living with mental illness and/or substance use disorders and community partners dedicated to helping individuals in crisis by implementing the Missouri Model of CIT.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C3AE73-8ED9-46DA-AC67-9804E15A404A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9C75-8BBF-40C0-83EF-7912DAFF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Anticipated Outcomes of CIT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601A585-1334-46D2-85B5-FBB0C63A3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7740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57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18F2-A511-4D87-9345-FD59087D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/>
              <a:t>GOALS of Missouri Model of CIT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00B4299-15AF-45FD-B371-17977D4A7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2148" b="2"/>
          <a:stretch/>
        </p:blipFill>
        <p:spPr>
          <a:xfrm>
            <a:off x="835517" y="2811104"/>
            <a:ext cx="2524860" cy="2642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A78AF-EAF9-4B11-832B-2857F9577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600" dirty="0"/>
              <a:t>Promote more effective interactions between law enforcement and those living with mental illness and/or substance use disorder;</a:t>
            </a:r>
          </a:p>
          <a:p>
            <a:pPr indent="-228600" defTabSz="914400"/>
            <a:r>
              <a:rPr lang="en-US" sz="1600" dirty="0"/>
              <a:t>Help individuals in crisis by connecting them with appropriate mental health resources, and try to prevent future involvement in the criminal justice system;</a:t>
            </a:r>
          </a:p>
          <a:p>
            <a:pPr indent="-228600" defTabSz="914400"/>
            <a:r>
              <a:rPr lang="en-US" sz="1600" dirty="0"/>
              <a:t>Improve the safety of the officer and those in crisis;</a:t>
            </a:r>
          </a:p>
          <a:p>
            <a:pPr indent="-228600" defTabSz="914400"/>
            <a:r>
              <a:rPr lang="en-US" sz="1600" dirty="0"/>
              <a:t>Reduce stigma; and</a:t>
            </a:r>
          </a:p>
          <a:p>
            <a:pPr indent="-228600" defTabSz="914400"/>
            <a:r>
              <a:rPr lang="en-US" sz="1600" dirty="0"/>
              <a:t>Expand CIT across the state, especially to the rural areas</a:t>
            </a:r>
          </a:p>
        </p:txBody>
      </p:sp>
    </p:spTree>
    <p:extLst>
      <p:ext uri="{BB962C8B-B14F-4D97-AF65-F5344CB8AC3E}">
        <p14:creationId xmlns:p14="http://schemas.microsoft.com/office/powerpoint/2010/main" val="358707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59729-1D7C-4989-B7DE-C89D05CDB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8" y="2534062"/>
            <a:ext cx="2274442" cy="16077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34" y="480702"/>
            <a:ext cx="2819400" cy="3067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Taking Missouri CIT to the Next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FFA4F9A8-5D76-4F71-9B3E-9B02E492C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816" y="533400"/>
            <a:ext cx="3084983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DMH funded a State CIT Coordinator Position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Beginning January of 2016, DMH contracted with the Missouri Coalition for Community Behavioral Healthcare to provide support for CIT.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accountability for funding and support.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and implementation of the Missouri Model.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08413-078D-45F5-B358-AB63412C3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" y="4599406"/>
            <a:ext cx="4654921" cy="135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3B155-F0E9-4A0B-AAE8-FBCBAE60F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7" y="3548013"/>
            <a:ext cx="3266471" cy="678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738767-C2B8-40D0-902A-858E3730D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55" y="716728"/>
            <a:ext cx="1484289" cy="1493072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7E918-4986-4940-838B-5407C6A4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4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br>
              <a:rPr lang="en-US" sz="3500" dirty="0">
                <a:solidFill>
                  <a:srgbClr val="FFFFFF"/>
                </a:solidFill>
                <a:effectLst/>
              </a:rPr>
            </a:br>
            <a:r>
              <a:rPr lang="en-US" sz="3500" dirty="0">
                <a:solidFill>
                  <a:srgbClr val="FFFFFF"/>
                </a:solidFill>
                <a:effectLst/>
              </a:rPr>
              <a:t>Missouri CIT Council: </a:t>
            </a:r>
            <a:br>
              <a:rPr lang="en-US" sz="3500" dirty="0">
                <a:solidFill>
                  <a:srgbClr val="FFFFFF"/>
                </a:solidFill>
                <a:effectLst/>
              </a:rPr>
            </a:br>
            <a:br>
              <a:rPr lang="en-US" sz="3500" dirty="0">
                <a:solidFill>
                  <a:srgbClr val="FFFFFF"/>
                </a:solidFill>
                <a:effectLst/>
              </a:rPr>
            </a:br>
            <a:endParaRPr lang="en-US" sz="3500" dirty="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1F33AF-D8E5-4701-A174-4CEC7835A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065739"/>
              </p:ext>
            </p:extLst>
          </p:nvPr>
        </p:nvGraphicFramePr>
        <p:xfrm>
          <a:off x="3757612" y="76200"/>
          <a:ext cx="4869656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C416C-9833-44DF-8701-6A62666F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260-2100-4D6E-80C9-D431DD56D8F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/>
              <a:t>Missouri CIT Council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6136" y="2121762"/>
            <a:ext cx="4653738" cy="36269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/>
            <a:endParaRPr lang="en-US" sz="1300" dirty="0"/>
          </a:p>
          <a:p>
            <a:pPr indent="-228600" defTabSz="914400"/>
            <a:r>
              <a:rPr lang="en-US" sz="1700" b="1" dirty="0"/>
              <a:t>A standardized 40 hour curriculum that is being utilized state wide</a:t>
            </a:r>
          </a:p>
          <a:p>
            <a:pPr indent="-228600" defTabSz="914400"/>
            <a:endParaRPr lang="en-US" sz="1700" b="1" dirty="0"/>
          </a:p>
          <a:p>
            <a:pPr indent="-228600" defTabSz="914400"/>
            <a:r>
              <a:rPr lang="en-US" sz="1700" b="1" dirty="0"/>
              <a:t>Access to online resources (Toolkit)</a:t>
            </a:r>
          </a:p>
          <a:p>
            <a:pPr marL="0" indent="-228600" defTabSz="914400"/>
            <a:endParaRPr lang="en-US" sz="1700" b="1" dirty="0"/>
          </a:p>
          <a:p>
            <a:pPr indent="-228600" defTabSz="914400"/>
            <a:r>
              <a:rPr lang="en-US" sz="1700" b="1" dirty="0"/>
              <a:t>Defining a local council and its expectations</a:t>
            </a:r>
          </a:p>
          <a:p>
            <a:pPr marL="0" indent="-228600" defTabSz="914400"/>
            <a:endParaRPr lang="en-US" sz="1700" b="1" dirty="0"/>
          </a:p>
          <a:p>
            <a:pPr indent="-228600" defTabSz="914400"/>
            <a:r>
              <a:rPr lang="en-US" sz="1700" b="1" dirty="0"/>
              <a:t>Consistent branding</a:t>
            </a:r>
          </a:p>
          <a:p>
            <a:pPr indent="-228600" defTabSz="914400"/>
            <a:endParaRPr lang="en-US" sz="1700" b="1" dirty="0"/>
          </a:p>
          <a:p>
            <a:pPr indent="-228600" defTabSz="914400"/>
            <a:r>
              <a:rPr lang="en-US" sz="1700" b="1" dirty="0"/>
              <a:t>Provide a standardized CIT pin </a:t>
            </a:r>
          </a:p>
          <a:p>
            <a:pPr marL="0" indent="-228600" defTabSz="914400"/>
            <a:endParaRPr lang="en-US" sz="1700" b="1" dirty="0"/>
          </a:p>
          <a:p>
            <a:pPr indent="-228600" defTabSz="914400"/>
            <a:r>
              <a:rPr lang="en-US" sz="1700" b="1" dirty="0"/>
              <a:t>Fostering CIT as key component of crisis  response</a:t>
            </a:r>
          </a:p>
          <a:p>
            <a:pPr indent="-228600" defTabSz="914400"/>
            <a:endParaRPr lang="en-US" sz="1700" dirty="0"/>
          </a:p>
          <a:p>
            <a:pPr indent="-228600" defTabSz="914400"/>
            <a:endParaRPr lang="en-US" sz="1300" b="1" dirty="0"/>
          </a:p>
          <a:p>
            <a:pPr indent="-228600" defTabSz="914400"/>
            <a:endParaRPr lang="en-US" sz="1300" dirty="0"/>
          </a:p>
          <a:p>
            <a:pPr lvl="1" indent="-228600" defTabSz="914400"/>
            <a:endParaRPr lang="en-US" sz="1300" dirty="0"/>
          </a:p>
          <a:p>
            <a:pPr indent="-228600" defTabSz="914400"/>
            <a:endParaRPr lang="en-US" sz="1300" dirty="0"/>
          </a:p>
          <a:p>
            <a:pPr indent="-228600" defTabSz="914400"/>
            <a:endParaRPr lang="en-US" sz="1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A51A08-7459-4F13-9FA6-7EC6EEB7C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79" y="306909"/>
            <a:ext cx="2642775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9E4E6-0168-4B0A-BE89-46B2D071A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2998549"/>
            <a:ext cx="3031807" cy="304974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785E3C8-8B87-4F39-98CC-513C897302F2}"/>
              </a:ext>
            </a:extLst>
          </p:cNvPr>
          <p:cNvSpPr txBox="1">
            <a:spLocks/>
          </p:cNvSpPr>
          <p:nvPr/>
        </p:nvSpPr>
        <p:spPr>
          <a:xfrm>
            <a:off x="8732370" y="6492875"/>
            <a:ext cx="323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D831260-2100-4D6E-80C9-D431DD56D8F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4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ue Trebuchet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989</Words>
  <Application>Microsoft Office PowerPoint</Application>
  <PresentationFormat>On-screen Show (4:3)</PresentationFormat>
  <Paragraphs>187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1_Blue Trebuchet 4-3 template-template_April-17-2007</vt:lpstr>
      <vt:lpstr>1_Office Theme</vt:lpstr>
      <vt:lpstr>2_Office Theme</vt:lpstr>
      <vt:lpstr>3_Office Theme</vt:lpstr>
      <vt:lpstr>Crisis Intervention Team (CIT) Training  Overview   </vt:lpstr>
      <vt:lpstr>Crisis Intervention Team:  Law Enforcement Partnering with Communities.  </vt:lpstr>
      <vt:lpstr>The Memphis Model: The Beginning</vt:lpstr>
      <vt:lpstr>Missouri Model of Crisis Intervention</vt:lpstr>
      <vt:lpstr>Anticipated Outcomes of CIT</vt:lpstr>
      <vt:lpstr>GOALS of Missouri Model of CIT</vt:lpstr>
      <vt:lpstr>Taking Missouri CIT to the Next Level</vt:lpstr>
      <vt:lpstr> Missouri CIT Council:   </vt:lpstr>
      <vt:lpstr>Missouri CIT Council</vt:lpstr>
      <vt:lpstr>PowerPoint Presentation</vt:lpstr>
      <vt:lpstr>Missouri CIT Council Expansion Then and Now</vt:lpstr>
      <vt:lpstr>28 Local Councils make up the MO CIT Council</vt:lpstr>
      <vt:lpstr>Definition of a Local CIT Council</vt:lpstr>
      <vt:lpstr>Local CIT Councils in the Southeast Missouri Area</vt:lpstr>
      <vt:lpstr>Missouri Community  Mental Health Liaisons (CMHLs) </vt:lpstr>
      <vt:lpstr>VISIT MISSOURI CIT COUNCIL</vt:lpstr>
      <vt:lpstr>PowerPoint Presentation</vt:lpstr>
      <vt:lpstr>PowerPoint Presentation</vt:lpstr>
      <vt:lpstr>Let’s Get Started  Pre-Test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Intervention Team (CIT) Training  Overview   </dc:title>
  <dc:creator>Jason L. Klaus</dc:creator>
  <cp:lastModifiedBy>Bollinger, Bobby</cp:lastModifiedBy>
  <cp:revision>2</cp:revision>
  <dcterms:created xsi:type="dcterms:W3CDTF">2018-11-02T18:11:18Z</dcterms:created>
  <dcterms:modified xsi:type="dcterms:W3CDTF">2018-11-15T14:40:01Z</dcterms:modified>
</cp:coreProperties>
</file>