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7"/>
  </p:notesMasterIdLst>
  <p:handoutMasterIdLst>
    <p:handoutMasterId r:id="rId8"/>
  </p:handoutMasterIdLst>
  <p:sldIdLst>
    <p:sldId id="442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B200"/>
    <a:srgbClr val="284780"/>
    <a:srgbClr val="EAB266"/>
    <a:srgbClr val="04011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584" autoAdjust="0"/>
  </p:normalViewPr>
  <p:slideViewPr>
    <p:cSldViewPr snapToGrid="0">
      <p:cViewPr varScale="1">
        <p:scale>
          <a:sx n="84" d="100"/>
          <a:sy n="84" d="100"/>
        </p:scale>
        <p:origin x="20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C8C24F-145E-4FAB-B0F3-37640DE9FFD6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A23F3E-BB01-43DA-BEAB-F3F85F22E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300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FF66-E049-4F48-B15A-C1F454F54932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2D90C-45CC-47A1-B19F-BF35DC5A6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7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A2D90C-45CC-47A1-B19F-BF35DC5A61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2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395A-00AD-4E51-8F20-936204CA3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27715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00294A-B1D5-499E-876A-107865E2A6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0739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345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E2385-1E4D-4F39-B96B-C675EF24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8037B-1093-4800-B739-84824A2B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097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760B2C4E-2DDD-43DD-A554-AC1452500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7" t="9143" r="34924" b="11516"/>
          <a:stretch/>
        </p:blipFill>
        <p:spPr>
          <a:xfrm>
            <a:off x="0" y="0"/>
            <a:ext cx="12178561" cy="685800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E2385-1E4D-4F39-B96B-C675EF24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8037B-1093-4800-B739-84824A2B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210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A4422E-3311-425B-8044-4E984C2EDF0A}"/>
              </a:ext>
            </a:extLst>
          </p:cNvPr>
          <p:cNvSpPr/>
          <p:nvPr userDrawn="1"/>
        </p:nvSpPr>
        <p:spPr>
          <a:xfrm flipH="1">
            <a:off x="0" y="6210665"/>
            <a:ext cx="12191999" cy="467861"/>
          </a:xfrm>
          <a:custGeom>
            <a:avLst/>
            <a:gdLst>
              <a:gd name="connsiteX0" fmla="*/ 9945549 w 12191999"/>
              <a:gd name="connsiteY0" fmla="*/ 0 h 467861"/>
              <a:gd name="connsiteX1" fmla="*/ 0 w 12191999"/>
              <a:gd name="connsiteY1" fmla="*/ 0 h 467861"/>
              <a:gd name="connsiteX2" fmla="*/ 0 w 12191999"/>
              <a:gd name="connsiteY2" fmla="*/ 467861 h 467861"/>
              <a:gd name="connsiteX3" fmla="*/ 10095600 w 12191999"/>
              <a:gd name="connsiteY3" fmla="*/ 467861 h 467861"/>
              <a:gd name="connsiteX4" fmla="*/ 12191999 w 12191999"/>
              <a:gd name="connsiteY4" fmla="*/ 0 h 467861"/>
              <a:gd name="connsiteX5" fmla="*/ 11444710 w 12191999"/>
              <a:gd name="connsiteY5" fmla="*/ 0 h 467861"/>
              <a:gd name="connsiteX6" fmla="*/ 11594761 w 12191999"/>
              <a:gd name="connsiteY6" fmla="*/ 467861 h 467861"/>
              <a:gd name="connsiteX7" fmla="*/ 12191999 w 12191999"/>
              <a:gd name="connsiteY7" fmla="*/ 467861 h 467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1999" h="467861">
                <a:moveTo>
                  <a:pt x="9945549" y="0"/>
                </a:moveTo>
                <a:lnTo>
                  <a:pt x="0" y="0"/>
                </a:lnTo>
                <a:lnTo>
                  <a:pt x="0" y="467861"/>
                </a:lnTo>
                <a:lnTo>
                  <a:pt x="10095600" y="467861"/>
                </a:lnTo>
                <a:close/>
                <a:moveTo>
                  <a:pt x="12191999" y="0"/>
                </a:moveTo>
                <a:lnTo>
                  <a:pt x="11444710" y="0"/>
                </a:lnTo>
                <a:lnTo>
                  <a:pt x="11594761" y="467861"/>
                </a:lnTo>
                <a:lnTo>
                  <a:pt x="12191999" y="467861"/>
                </a:lnTo>
                <a:close/>
              </a:path>
            </a:pathLst>
          </a:custGeom>
          <a:solidFill>
            <a:srgbClr val="002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6B9B6F1-DAAC-4549-8F02-7336F16D8D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121" y="6232619"/>
            <a:ext cx="1054583" cy="4239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DFFB6D-4372-493B-915E-9E9C9B07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0"/>
          <a:lstStyle>
            <a:lvl1pPr>
              <a:defRPr>
                <a:latin typeface="Proxima Nova Black" panose="02000506030000020004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D2BA3-4758-4D67-B31F-7C56F5958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3120"/>
            <a:ext cx="7315200" cy="3657600"/>
          </a:xfrm>
        </p:spPr>
        <p:txBody>
          <a:bodyPr/>
          <a:lstStyle>
            <a:lvl1pPr>
              <a:defRPr>
                <a:latin typeface="Proxima Nova" panose="02000506030000020004" pitchFamily="50" charset="0"/>
              </a:defRPr>
            </a:lvl1pPr>
            <a:lvl2pPr>
              <a:defRPr>
                <a:latin typeface="Proxima Nova" panose="02000506030000020004" pitchFamily="50" charset="0"/>
              </a:defRPr>
            </a:lvl2pPr>
            <a:lvl3pPr>
              <a:defRPr>
                <a:latin typeface="Proxima Nova" panose="02000506030000020004" pitchFamily="50" charset="0"/>
              </a:defRPr>
            </a:lvl3pPr>
            <a:lvl4pPr>
              <a:defRPr>
                <a:latin typeface="Proxima Nova" panose="02000506030000020004" pitchFamily="50" charset="0"/>
              </a:defRPr>
            </a:lvl4pPr>
            <a:lvl5pPr>
              <a:defRPr>
                <a:latin typeface="Proxima Nova" panose="02000506030000020004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CC7E467-591B-4D31-BDEB-819676C4D8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9087" y="6290840"/>
            <a:ext cx="277044" cy="30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27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420CA328-76D1-487A-AD9D-40D52A2814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93" b="14179"/>
          <a:stretch/>
        </p:blipFill>
        <p:spPr>
          <a:xfrm>
            <a:off x="749" y="1"/>
            <a:ext cx="1219459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1E2385-1E4D-4F39-B96B-C675EF244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8698" y="1988286"/>
            <a:ext cx="4997302" cy="967564"/>
          </a:xfrm>
        </p:spPr>
        <p:txBody>
          <a:bodyPr anchor="t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38037B-1093-4800-B739-84824A2BD7A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98698" y="3111794"/>
            <a:ext cx="4997302" cy="26226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Contact Info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E971325-A6D1-4F6A-BE5C-4706C1E58D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0234" y="466686"/>
            <a:ext cx="189547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3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FC654-83C2-401A-9DF3-7A56D3194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D1EB7-4BFF-4CE8-91E8-67220DE8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D742-EADF-4F0D-9012-691B9F45EEB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FF48-AAE5-4AF5-875D-05CCA92F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A6B63D-9017-4275-917B-7AFA3B2C5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6C2D-20EF-4214-AC92-19D9248A8B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79572B-2B81-44E0-83D3-66602E8B68AE}"/>
              </a:ext>
            </a:extLst>
          </p:cNvPr>
          <p:cNvSpPr txBox="1"/>
          <p:nvPr userDrawn="1"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rgbClr val="EAB200"/>
          </a:solidFill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54871-C662-468E-85A2-F1D641204D9B}"/>
              </a:ext>
            </a:extLst>
          </p:cNvPr>
          <p:cNvSpPr txBox="1"/>
          <p:nvPr userDrawn="1"/>
        </p:nvSpPr>
        <p:spPr>
          <a:xfrm>
            <a:off x="0" y="1095375"/>
            <a:ext cx="12192000" cy="276999"/>
          </a:xfrm>
          <a:prstGeom prst="rect">
            <a:avLst/>
          </a:prstGeom>
          <a:solidFill>
            <a:srgbClr val="28478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1200" b="1" dirty="0">
                <a:solidFill>
                  <a:schemeClr val="bg1"/>
                </a:solidFill>
              </a:rPr>
              <a:t>www.missouricit.org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605777-F99F-47A0-8EF3-A309C3482D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338" y="5403295"/>
            <a:ext cx="1490662" cy="131648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D58E6DCE-E033-48DE-98F6-00DFE7355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728"/>
            <a:ext cx="12188952" cy="914400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28478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209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20BEA-E3EE-446A-9BC3-618DA7611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F12E33-7ADB-4E72-A244-834BACE78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01CE8-CAE9-4376-893F-20DB7D0E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D742-EADF-4F0D-9012-691B9F45EEB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94B25E-A4FE-4489-B992-3E8C65C00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6BBB5-BCDE-4ABD-848A-A4DDBDDA5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6C2D-20EF-4214-AC92-19D9248A8B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15D909-8BAF-4489-BF94-59B1DCA8E0E2}"/>
              </a:ext>
            </a:extLst>
          </p:cNvPr>
          <p:cNvSpPr txBox="1"/>
          <p:nvPr userDrawn="1"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rgbClr val="EAB200"/>
          </a:solidFill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EC0185-782E-459B-AA3A-466F61C8916D}"/>
              </a:ext>
            </a:extLst>
          </p:cNvPr>
          <p:cNvSpPr txBox="1"/>
          <p:nvPr userDrawn="1"/>
        </p:nvSpPr>
        <p:spPr>
          <a:xfrm>
            <a:off x="0" y="1095375"/>
            <a:ext cx="12192000" cy="276999"/>
          </a:xfrm>
          <a:prstGeom prst="rect">
            <a:avLst/>
          </a:prstGeom>
          <a:solidFill>
            <a:srgbClr val="28478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1200" b="1" dirty="0">
                <a:solidFill>
                  <a:schemeClr val="bg1"/>
                </a:solidFill>
              </a:rPr>
              <a:t>www.missouricit.org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25D593-DAC4-410C-B9A1-A0B490F351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338" y="5403295"/>
            <a:ext cx="1490662" cy="131648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A3B3E4C7-7026-47C5-8EDB-746EA9A60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728"/>
            <a:ext cx="12188952" cy="1325563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28478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68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45935-222F-41DF-8C0A-C1D713264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4BE6A-5003-4C05-9129-8926F4D33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8590C-0675-40F2-9D02-F2FB6D265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193D47-673F-4CB0-B9C0-03D2BC2B58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5C5401-1546-43E8-983E-33CB009CF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D742-EADF-4F0D-9012-691B9F45EEB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D4015-FCC7-4735-B1FB-533678C58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EC9438-AE6B-4B3D-9182-FCFF62D0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6C2D-20EF-4214-AC92-19D9248A8BE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B418C-CA6B-49FD-943F-6AE1F2E65A60}"/>
              </a:ext>
            </a:extLst>
          </p:cNvPr>
          <p:cNvSpPr txBox="1"/>
          <p:nvPr userDrawn="1"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rgbClr val="EAB200"/>
          </a:solidFill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3B61E6-D2B7-425A-AD8A-AABB054B4C5A}"/>
              </a:ext>
            </a:extLst>
          </p:cNvPr>
          <p:cNvSpPr txBox="1"/>
          <p:nvPr userDrawn="1"/>
        </p:nvSpPr>
        <p:spPr>
          <a:xfrm>
            <a:off x="0" y="1095375"/>
            <a:ext cx="12192000" cy="276999"/>
          </a:xfrm>
          <a:prstGeom prst="rect">
            <a:avLst/>
          </a:prstGeom>
          <a:solidFill>
            <a:srgbClr val="28478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1200" b="1" dirty="0">
                <a:solidFill>
                  <a:schemeClr val="bg1"/>
                </a:solidFill>
              </a:rPr>
              <a:t>www.missouricit.org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72163D-9A3D-4CEC-AF18-7F55F9CC85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338" y="5403295"/>
            <a:ext cx="1490662" cy="1316481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EA6C4B4E-F914-4503-9EE7-C75DFAD7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728"/>
            <a:ext cx="12188952" cy="1325563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28478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19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55728-94FE-46A1-B559-58BAD303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D742-EADF-4F0D-9012-691B9F45EEB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7E172-04E1-49E6-9E45-060876DB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D80D7-4339-42D7-A16F-9A31FBDB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6C2D-20EF-4214-AC92-19D9248A8BE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270133-5F73-48FF-B58C-18D767E4CC19}"/>
              </a:ext>
            </a:extLst>
          </p:cNvPr>
          <p:cNvSpPr txBox="1"/>
          <p:nvPr userDrawn="1"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rgbClr val="EAB200"/>
          </a:solidFill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C336DE-A5C4-468F-ADCA-C192C3277344}"/>
              </a:ext>
            </a:extLst>
          </p:cNvPr>
          <p:cNvSpPr txBox="1"/>
          <p:nvPr userDrawn="1"/>
        </p:nvSpPr>
        <p:spPr>
          <a:xfrm>
            <a:off x="0" y="1095375"/>
            <a:ext cx="12192000" cy="276999"/>
          </a:xfrm>
          <a:prstGeom prst="rect">
            <a:avLst/>
          </a:prstGeom>
          <a:solidFill>
            <a:srgbClr val="28478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1200" b="1" dirty="0">
                <a:solidFill>
                  <a:schemeClr val="bg1"/>
                </a:solidFill>
              </a:rPr>
              <a:t>www.missouricit.org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DD87A0-2E46-4BFA-B951-4C35F19858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338" y="5403295"/>
            <a:ext cx="1490662" cy="1316481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1B7ED66-215C-43CD-87A2-85B6EE16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728"/>
            <a:ext cx="12188952" cy="1325563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28478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19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F1BD66-BF9F-4617-A314-42C23595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D742-EADF-4F0D-9012-691B9F45EEB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24057-8A33-4EEA-8C79-6B54930D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EDD04E-7FB4-48FD-8916-18731E3B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6C2D-20EF-4214-AC92-19D9248A8B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72562E-0254-486C-B4C4-466B232D693F}"/>
              </a:ext>
            </a:extLst>
          </p:cNvPr>
          <p:cNvSpPr txBox="1"/>
          <p:nvPr userDrawn="1"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rgbClr val="EAB200"/>
          </a:solidFill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5DD3E0-4CA4-45AF-988C-54C401328F33}"/>
              </a:ext>
            </a:extLst>
          </p:cNvPr>
          <p:cNvSpPr txBox="1"/>
          <p:nvPr userDrawn="1"/>
        </p:nvSpPr>
        <p:spPr>
          <a:xfrm>
            <a:off x="0" y="1095375"/>
            <a:ext cx="12192000" cy="276999"/>
          </a:xfrm>
          <a:prstGeom prst="rect">
            <a:avLst/>
          </a:prstGeom>
          <a:solidFill>
            <a:srgbClr val="28478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1200" b="1" dirty="0">
                <a:solidFill>
                  <a:schemeClr val="bg1"/>
                </a:solidFill>
              </a:rPr>
              <a:t>www.missouricit.org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DD6FD3-639C-43AD-838A-043235846C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338" y="5403295"/>
            <a:ext cx="1490662" cy="131648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FA4D8856-0526-4C12-BCA1-7E310D222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728"/>
            <a:ext cx="12188952" cy="1325563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28478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298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DFE08-D26B-4E3B-A54F-BC6146BEB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11559"/>
            <a:ext cx="6172200" cy="43494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B0876A-A14B-4353-8A2A-2EB34BCAA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2F874-6CCE-4123-A4CF-40B541499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D742-EADF-4F0D-9012-691B9F45EEB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E363F-C3A6-48BB-8EFE-528DF4A9E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0B5B8-79EB-4669-8766-D11268EA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6C2D-20EF-4214-AC92-19D9248A8B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FFE95A-870B-483F-8B68-E74DD946CF7C}"/>
              </a:ext>
            </a:extLst>
          </p:cNvPr>
          <p:cNvSpPr txBox="1"/>
          <p:nvPr userDrawn="1"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rgbClr val="EAB200"/>
          </a:solidFill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C5563C-D8F8-4C7A-A60D-0B154BDF93FC}"/>
              </a:ext>
            </a:extLst>
          </p:cNvPr>
          <p:cNvSpPr txBox="1"/>
          <p:nvPr userDrawn="1"/>
        </p:nvSpPr>
        <p:spPr>
          <a:xfrm>
            <a:off x="0" y="1095375"/>
            <a:ext cx="12192000" cy="276999"/>
          </a:xfrm>
          <a:prstGeom prst="rect">
            <a:avLst/>
          </a:prstGeom>
          <a:solidFill>
            <a:srgbClr val="28478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1200" b="1" dirty="0">
                <a:solidFill>
                  <a:schemeClr val="bg1"/>
                </a:solidFill>
              </a:rPr>
              <a:t>www.missouricit.org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522760-D191-4B7E-A552-80740301F1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338" y="5403295"/>
            <a:ext cx="1490662" cy="131648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CA50F84-6F14-4967-BD65-427C8A846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728"/>
            <a:ext cx="12188952" cy="1325563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28478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95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F3C5A-244A-4F4A-96B3-508B98E78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95358"/>
            <a:ext cx="6172200" cy="42656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14567-EA35-403F-9D85-9796EE9A2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1B82B-3E89-40DD-8AF9-460845E18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D742-EADF-4F0D-9012-691B9F45EEB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9AE03-4187-4744-9A6B-CB46DE3B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35DB-C40D-4118-9D79-B5FEDD879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6C2D-20EF-4214-AC92-19D9248A8B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9C61C-DAE9-467F-95BA-9C23A80827F8}"/>
              </a:ext>
            </a:extLst>
          </p:cNvPr>
          <p:cNvSpPr txBox="1"/>
          <p:nvPr userDrawn="1"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rgbClr val="EAB200"/>
          </a:solidFill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4620BB-4F1C-4A90-A1DF-C7245A90F228}"/>
              </a:ext>
            </a:extLst>
          </p:cNvPr>
          <p:cNvSpPr txBox="1"/>
          <p:nvPr userDrawn="1"/>
        </p:nvSpPr>
        <p:spPr>
          <a:xfrm>
            <a:off x="0" y="1095375"/>
            <a:ext cx="12192000" cy="276999"/>
          </a:xfrm>
          <a:prstGeom prst="rect">
            <a:avLst/>
          </a:prstGeom>
          <a:solidFill>
            <a:srgbClr val="28478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1200" b="1" dirty="0">
                <a:solidFill>
                  <a:schemeClr val="bg1"/>
                </a:solidFill>
              </a:rPr>
              <a:t>www.missouricit.org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DA4B90-2EE6-4D0D-A042-6843965D87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338" y="5403295"/>
            <a:ext cx="1490662" cy="131648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0E6BC110-C139-4112-9E5F-27DCEE4F8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728"/>
            <a:ext cx="12188952" cy="1325563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28478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396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4E7ED0-F669-4F15-9D2A-C1A1D8573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EE77C-3D34-4D18-9116-598D308F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D742-EADF-4F0D-9012-691B9F45EEB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6D612-C93B-4D3C-B06B-8066757A0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B2B89-C582-4CCF-BD36-6273F0D5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16C2D-20EF-4214-AC92-19D9248A8B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FC130-468E-4B87-B7D7-E1992AAF7C01}"/>
              </a:ext>
            </a:extLst>
          </p:cNvPr>
          <p:cNvSpPr txBox="1"/>
          <p:nvPr userDrawn="1"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rgbClr val="EAB200"/>
          </a:solidFill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77E1D-BF9D-4064-9BF7-01F211377B63}"/>
              </a:ext>
            </a:extLst>
          </p:cNvPr>
          <p:cNvSpPr txBox="1"/>
          <p:nvPr userDrawn="1"/>
        </p:nvSpPr>
        <p:spPr>
          <a:xfrm>
            <a:off x="0" y="1095375"/>
            <a:ext cx="12192000" cy="276999"/>
          </a:xfrm>
          <a:prstGeom prst="rect">
            <a:avLst/>
          </a:prstGeom>
          <a:solidFill>
            <a:srgbClr val="28478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accent5">
                    <a:lumMod val="50000"/>
                  </a:schemeClr>
                </a:solidFill>
              </a:rPr>
              <a:t>M</a:t>
            </a:r>
            <a:r>
              <a:rPr lang="en-US" sz="1200" b="1" dirty="0">
                <a:solidFill>
                  <a:schemeClr val="bg1"/>
                </a:solidFill>
              </a:rPr>
              <a:t>www.missouricit.org</a:t>
            </a:r>
            <a:endParaRPr lang="en-US" sz="1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838689-6AD5-429A-B308-E82BA161EC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01338" y="5403295"/>
            <a:ext cx="1490662" cy="1316481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FFEB65B3-80E1-4BF1-9908-713E7831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728"/>
            <a:ext cx="12188952" cy="1325563"/>
          </a:xfrm>
          <a:prstGeom prst="rect">
            <a:avLst/>
          </a:prstGeom>
        </p:spPr>
        <p:txBody>
          <a:bodyPr/>
          <a:lstStyle>
            <a:lvl1pPr>
              <a:defRPr sz="6600">
                <a:solidFill>
                  <a:srgbClr val="28478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589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A0FEF-B523-470C-BB77-9D01789FE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D865B-D059-4108-9274-0DAD7BEC3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D742-EADF-4F0D-9012-691B9F45EEBC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64920-1AE1-4B21-9D6B-140793304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8484D-B031-4EBC-84CF-39CDEAD909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16C2D-20EF-4214-AC92-19D9248A8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8FADC0-DF26-4BC6-A19F-62E498AB9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04068-57D9-438F-8749-5170A8CC3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7BF443-6BA1-4510-A077-68F0E2FEF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F86EE-D523-495D-A25E-C4DDCBEC21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7/10/2023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AAF54-42B4-4B78-8102-5B167B98FA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F6CC1-16D4-4291-A764-C2737D915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roxima Nova" panose="02000506030000020004" pitchFamily="50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F77D94-D2E6-44FB-8B83-58113C2BE5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roxima Nova" panose="02000506030000020004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roxima Nova" panose="02000506030000020004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188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kern="1200" cap="all" baseline="0">
          <a:solidFill>
            <a:srgbClr val="002A3A"/>
          </a:solidFill>
          <a:latin typeface="Proxima Nova Black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Proxima Nova" panose="02000506030000020004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Proxima Nova" panose="02000506030000020004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Proxima Nova" panose="02000506030000020004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Proxima Nova" panose="02000506030000020004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Proxima Nova" panose="02000506030000020004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Relationship Id="rId9" Type="http://schemas.openxmlformats.org/officeDocument/2006/relationships/hyperlink" Target="https://openclipart.org/detail/110119/download-butt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E02DE8-EE7D-4CFA-87CD-4A0126F7EE8F}"/>
              </a:ext>
            </a:extLst>
          </p:cNvPr>
          <p:cNvSpPr txBox="1">
            <a:spLocks/>
          </p:cNvSpPr>
          <p:nvPr/>
        </p:nvSpPr>
        <p:spPr>
          <a:xfrm>
            <a:off x="-243388" y="1621020"/>
            <a:ext cx="6605588" cy="1562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Proxima Nova" panose="02000506030000020004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3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9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Arial"/>
              </a:rPr>
              <a:t>The Missouri crisis intervention team </a:t>
            </a:r>
            <a:r>
              <a:rPr kumimoji="0" lang="en-US" sz="39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  <a:sym typeface="Arial"/>
              </a:rPr>
              <a:t>WELLNESS APP</a:t>
            </a:r>
            <a:endParaRPr kumimoji="0" lang="en-US" sz="4600" b="1" i="0" u="none" strike="noStrike" kern="1200" cap="all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Roboto Black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4AF9B6F-FB84-40AB-9574-4791E0CC5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3132" y="297543"/>
            <a:ext cx="2032396" cy="817043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DFB2931-C8A3-6728-0A12-12AB06770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3139" y="461237"/>
            <a:ext cx="3721361" cy="601993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F25422C-DB7C-A69D-4AB0-52CB41C948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686" y="60149"/>
            <a:ext cx="1545027" cy="1545027"/>
          </a:xfrm>
          <a:prstGeom prst="rect">
            <a:avLst/>
          </a:prstGeom>
        </p:spPr>
      </p:pic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38D25DA-80B7-A91E-30BE-6A01BDBBC8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5" y="4696995"/>
            <a:ext cx="1935488" cy="1954402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BEC9BD8-6992-CB0F-7A52-D43CEE4766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32863" y="3174507"/>
            <a:ext cx="5300551" cy="11020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D9D214-987C-882E-9409-281AC1537891}"/>
              </a:ext>
            </a:extLst>
          </p:cNvPr>
          <p:cNvSpPr txBox="1"/>
          <p:nvPr/>
        </p:nvSpPr>
        <p:spPr>
          <a:xfrm>
            <a:off x="2702228" y="5111250"/>
            <a:ext cx="578376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Department ID:  MOCIT (all caps)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Department Code:  Wellness1</a:t>
            </a:r>
          </a:p>
        </p:txBody>
      </p:sp>
    </p:spTree>
    <p:extLst>
      <p:ext uri="{BB962C8B-B14F-4D97-AF65-F5344CB8AC3E}">
        <p14:creationId xmlns:p14="http://schemas.microsoft.com/office/powerpoint/2010/main" val="2268698561"/>
      </p:ext>
    </p:extLst>
  </p:cSld>
  <p:clrMapOvr>
    <a:masterClrMapping/>
  </p:clrMapOvr>
</p:sld>
</file>

<file path=ppt/theme/theme1.xml><?xml version="1.0" encoding="utf-8"?>
<a:theme xmlns:a="http://schemas.openxmlformats.org/drawingml/2006/main" name="Missouri C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F226EADCBCD4CBE80DB8F2C01B14E" ma:contentTypeVersion="16" ma:contentTypeDescription="Create a new document." ma:contentTypeScope="" ma:versionID="024581b6c189e3811e33d1ef0ae71d70">
  <xsd:schema xmlns:xsd="http://www.w3.org/2001/XMLSchema" xmlns:xs="http://www.w3.org/2001/XMLSchema" xmlns:p="http://schemas.microsoft.com/office/2006/metadata/properties" xmlns:ns2="4ee3530b-21e6-45cf-8722-0e0debcbf502" xmlns:ns3="ec78be26-e168-430d-ab9f-085b064cc59d" targetNamespace="http://schemas.microsoft.com/office/2006/metadata/properties" ma:root="true" ma:fieldsID="f85c093c22cb200f4a2e06478e1d9504" ns2:_="" ns3:_="">
    <xsd:import namespace="4ee3530b-21e6-45cf-8722-0e0debcbf502"/>
    <xsd:import namespace="ec78be26-e168-430d-ab9f-085b064cc59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e3530b-21e6-45cf-8722-0e0debcbf5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bf07af2-38ea-4a94-a750-2973c89b3b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8be26-e168-430d-ab9f-085b064cc59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9b4c314-26da-4116-be46-9ac011965c05}" ma:internalName="TaxCatchAll" ma:showField="CatchAllData" ma:web="ec78be26-e168-430d-ab9f-085b064cc5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c78be26-e168-430d-ab9f-085b064cc59d" xsi:nil="true"/>
    <lcf76f155ced4ddcb4097134ff3c332f xmlns="4ee3530b-21e6-45cf-8722-0e0debcbf5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90138EE-031C-480C-9DBB-7693BD1F59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EABDB35-84E4-428C-8E1B-C38054E39411}"/>
</file>

<file path=customXml/itemProps3.xml><?xml version="1.0" encoding="utf-8"?>
<ds:datastoreItem xmlns:ds="http://schemas.openxmlformats.org/officeDocument/2006/customXml" ds:itemID="{E4BE6349-0A23-42C7-8A25-C1525EF7F4B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12649</TotalTime>
  <Words>20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Proxima Nova</vt:lpstr>
      <vt:lpstr>Proxima Nova Black</vt:lpstr>
      <vt:lpstr>Missouri CIT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Katelyn Horstman</dc:creator>
  <cp:lastModifiedBy>Kimberly Hicks</cp:lastModifiedBy>
  <cp:revision>135</cp:revision>
  <cp:lastPrinted>2021-02-02T15:48:11Z</cp:lastPrinted>
  <dcterms:created xsi:type="dcterms:W3CDTF">2019-02-13T17:29:17Z</dcterms:created>
  <dcterms:modified xsi:type="dcterms:W3CDTF">2023-07-10T17:33:30Z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0x010100BF6F226EADCBCD4CBE80DB8F2C01B14E</vt:lpwstr>
  </property>
</Properties>
</file>